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06" r:id="rId2"/>
    <p:sldId id="510" r:id="rId3"/>
    <p:sldId id="2140753674" r:id="rId4"/>
    <p:sldId id="2140753874" r:id="rId5"/>
    <p:sldId id="2140753875" r:id="rId6"/>
    <p:sldId id="2140753876" r:id="rId7"/>
    <p:sldId id="2140753877" r:id="rId8"/>
    <p:sldId id="2140753879" r:id="rId9"/>
    <p:sldId id="2140753880" r:id="rId10"/>
    <p:sldId id="2140753881" r:id="rId11"/>
    <p:sldId id="2140753872" r:id="rId12"/>
    <p:sldId id="2140753882" r:id="rId13"/>
    <p:sldId id="2140753883" r:id="rId14"/>
    <p:sldId id="2140753884" r:id="rId15"/>
    <p:sldId id="2140753885" r:id="rId16"/>
    <p:sldId id="2140753873" r:id="rId17"/>
    <p:sldId id="2140753819" r:id="rId18"/>
    <p:sldId id="1833" r:id="rId19"/>
    <p:sldId id="2140753814" r:id="rId20"/>
    <p:sldId id="2140753815" r:id="rId21"/>
    <p:sldId id="2140753816" r:id="rId22"/>
    <p:sldId id="2140753861" r:id="rId23"/>
    <p:sldId id="2140753817" r:id="rId24"/>
    <p:sldId id="2140753818" r:id="rId25"/>
    <p:sldId id="2140753859" r:id="rId26"/>
    <p:sldId id="2140753866" r:id="rId27"/>
    <p:sldId id="2140753863" r:id="rId28"/>
    <p:sldId id="2140753860" r:id="rId29"/>
    <p:sldId id="2140753864" r:id="rId30"/>
    <p:sldId id="2140753865" r:id="rId31"/>
    <p:sldId id="276" r:id="rId32"/>
    <p:sldId id="2140753867" r:id="rId33"/>
    <p:sldId id="2140753868" r:id="rId34"/>
    <p:sldId id="450" r:id="rId35"/>
    <p:sldId id="454" r:id="rId36"/>
    <p:sldId id="461" r:id="rId37"/>
    <p:sldId id="2140753869" r:id="rId38"/>
    <p:sldId id="283" r:id="rId39"/>
    <p:sldId id="2140753870" r:id="rId40"/>
    <p:sldId id="2140753871" r:id="rId41"/>
    <p:sldId id="258" r:id="rId42"/>
    <p:sldId id="257" r:id="rId43"/>
    <p:sldId id="262" r:id="rId44"/>
    <p:sldId id="263" r:id="rId45"/>
    <p:sldId id="264" r:id="rId46"/>
    <p:sldId id="265" r:id="rId47"/>
    <p:sldId id="261" r:id="rId48"/>
    <p:sldId id="260" r:id="rId49"/>
    <p:sldId id="282" r:id="rId50"/>
    <p:sldId id="274" r:id="rId51"/>
    <p:sldId id="275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6"/>
            <p14:sldId id="510"/>
            <p14:sldId id="2140753674"/>
            <p14:sldId id="2140753874"/>
            <p14:sldId id="2140753875"/>
            <p14:sldId id="2140753876"/>
            <p14:sldId id="2140753877"/>
            <p14:sldId id="2140753879"/>
            <p14:sldId id="2140753880"/>
            <p14:sldId id="2140753881"/>
            <p14:sldId id="2140753872"/>
            <p14:sldId id="2140753882"/>
            <p14:sldId id="2140753883"/>
            <p14:sldId id="2140753884"/>
            <p14:sldId id="2140753885"/>
            <p14:sldId id="2140753873"/>
            <p14:sldId id="2140753819"/>
            <p14:sldId id="1833"/>
            <p14:sldId id="2140753814"/>
            <p14:sldId id="2140753815"/>
            <p14:sldId id="2140753816"/>
            <p14:sldId id="2140753861"/>
            <p14:sldId id="2140753817"/>
            <p14:sldId id="2140753818"/>
            <p14:sldId id="2140753859"/>
            <p14:sldId id="2140753866"/>
            <p14:sldId id="2140753863"/>
            <p14:sldId id="2140753860"/>
            <p14:sldId id="2140753864"/>
            <p14:sldId id="2140753865"/>
            <p14:sldId id="276"/>
            <p14:sldId id="2140753867"/>
            <p14:sldId id="2140753868"/>
            <p14:sldId id="450"/>
            <p14:sldId id="454"/>
            <p14:sldId id="461"/>
            <p14:sldId id="2140753869"/>
            <p14:sldId id="283"/>
          </p14:sldIdLst>
        </p14:section>
        <p14:section name="GUIDELINE &amp; SAMPLE" id="{0AC042C7-4D81-1B44-AE40-3EF052FEE315}">
          <p14:sldIdLst>
            <p14:sldId id="2140753870"/>
            <p14:sldId id="2140753871"/>
            <p14:sldId id="258"/>
            <p14:sldId id="257"/>
            <p14:sldId id="262"/>
            <p14:sldId id="263"/>
            <p14:sldId id="264"/>
            <p14:sldId id="265"/>
            <p14:sldId id="261"/>
            <p14:sldId id="260"/>
            <p14:sldId id="282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BD9"/>
    <a:srgbClr val="25A7DF"/>
    <a:srgbClr val="D3ECF6"/>
    <a:srgbClr val="195960"/>
    <a:srgbClr val="689499"/>
    <a:srgbClr val="F37121"/>
    <a:srgbClr val="3572B4"/>
    <a:srgbClr val="4F85BD"/>
    <a:srgbClr val="1C60AB"/>
    <a:srgbClr val="53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3" autoAdjust="0"/>
  </p:normalViewPr>
  <p:slideViewPr>
    <p:cSldViewPr snapToGrid="0">
      <p:cViewPr varScale="1">
        <p:scale>
          <a:sx n="99" d="100"/>
          <a:sy n="99" d="100"/>
        </p:scale>
        <p:origin x="46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&lt;100M</c:v>
                </c:pt>
              </c:strCache>
            </c:strRef>
          </c:tx>
          <c:spPr>
            <a:solidFill>
              <a:schemeClr val="accent6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112</c:v>
                </c:pt>
                <c:pt idx="1">
                  <c:v>89</c:v>
                </c:pt>
                <c:pt idx="2">
                  <c:v>122</c:v>
                </c:pt>
                <c:pt idx="3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4-E04B-A6BE-238A537288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&gt;500M</c:v>
                </c:pt>
              </c:strCache>
            </c:strRef>
          </c:tx>
          <c:spPr>
            <a:solidFill>
              <a:schemeClr val="accent6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</c:v>
                </c:pt>
                <c:pt idx="1">
                  <c:v>25</c:v>
                </c:pt>
                <c:pt idx="2">
                  <c:v>113</c:v>
                </c:pt>
                <c:pt idx="3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4-E04B-A6BE-238A537288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60M - 100M</c:v>
                </c:pt>
              </c:strCache>
            </c:strRef>
          </c:tx>
          <c:spPr>
            <a:solidFill>
              <a:schemeClr val="accent6">
                <a:shade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04-E04B-A6BE-238A537288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accent6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28</c:v>
                </c:pt>
                <c:pt idx="1">
                  <c:v>48</c:v>
                </c:pt>
                <c:pt idx="2">
                  <c:v>39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04-E04B-A6BE-238A537288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&gt;1B</c:v>
                </c:pt>
              </c:strCache>
            </c:strRef>
          </c:tx>
          <c:spPr>
            <a:solidFill>
              <a:schemeClr val="accent6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17</c:v>
                </c:pt>
                <c:pt idx="1">
                  <c:v>37</c:v>
                </c:pt>
                <c:pt idx="2">
                  <c:v>76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04-E04B-A6BE-238A537288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&gt;2B</c:v>
                </c:pt>
              </c:strCache>
            </c:strRef>
          </c:tx>
          <c:spPr>
            <a:solidFill>
              <a:schemeClr val="accent6">
                <a:tint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39</c:v>
                </c:pt>
                <c:pt idx="1">
                  <c:v>47</c:v>
                </c:pt>
                <c:pt idx="2">
                  <c:v>112</c:v>
                </c:pt>
                <c:pt idx="3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04-E04B-A6BE-238A537288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OBJECT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103</c:v>
                </c:pt>
                <c:pt idx="1">
                  <c:v>175</c:v>
                </c:pt>
                <c:pt idx="2">
                  <c:v>299</c:v>
                </c:pt>
                <c:pt idx="3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2-6D4C-A516-7B826F714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OBJECT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115</c:v>
                </c:pt>
                <c:pt idx="1">
                  <c:v>30</c:v>
                </c:pt>
                <c:pt idx="2">
                  <c:v>80</c:v>
                </c:pt>
                <c:pt idx="3">
                  <c:v>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92-6D4C-A516-7B826F714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OBJECT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</c:v>
                </c:pt>
                <c:pt idx="1">
                  <c:v>41</c:v>
                </c:pt>
                <c:pt idx="2">
                  <c:v>85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92-6D4C-A516-7B826F71455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9B-1D44-BE9E-2A2E56E18265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9B-1D44-BE9E-2A2E56E18265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49B-1D44-BE9E-2A2E56E18265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49B-1D44-BE9E-2A2E56E182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F-2647-A693-8BD8027D7AE9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F-2647-A693-8BD8027D7AE9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F-2647-A693-8BD8027D7AE9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F-2647-A693-8BD8027D7A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07/14/2024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1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75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7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9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4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7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8" r:id="rId24"/>
    <p:sldLayoutId id="2147483687" r:id="rId25"/>
    <p:sldLayoutId id="2147483689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drive.google.com/file/d/14ZBP7hk_QAH4epzbHODJ2L-xIJqA0fJv/view?usp=sharing" TargetMode="Externa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55.png"/><Relationship Id="rId18" Type="http://schemas.openxmlformats.org/officeDocument/2006/relationships/image" Target="../media/image134.png"/><Relationship Id="rId3" Type="http://schemas.openxmlformats.org/officeDocument/2006/relationships/image" Target="../media/image123.png"/><Relationship Id="rId21" Type="http://schemas.openxmlformats.org/officeDocument/2006/relationships/image" Target="../media/image137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62.png"/><Relationship Id="rId25" Type="http://schemas.openxmlformats.org/officeDocument/2006/relationships/image" Target="../media/image141.png"/><Relationship Id="rId2" Type="http://schemas.openxmlformats.org/officeDocument/2006/relationships/image" Target="../media/image122.png"/><Relationship Id="rId16" Type="http://schemas.openxmlformats.org/officeDocument/2006/relationships/image" Target="../media/image6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0.png"/><Relationship Id="rId5" Type="http://schemas.openxmlformats.org/officeDocument/2006/relationships/image" Target="../media/image125.png"/><Relationship Id="rId15" Type="http://schemas.openxmlformats.org/officeDocument/2006/relationships/image" Target="../media/image60.png"/><Relationship Id="rId23" Type="http://schemas.openxmlformats.org/officeDocument/2006/relationships/image" Target="../media/image139.png"/><Relationship Id="rId10" Type="http://schemas.openxmlformats.org/officeDocument/2006/relationships/image" Target="../media/image130.png"/><Relationship Id="rId19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476834"/>
            <a:ext cx="354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AKA</a:t>
            </a:r>
            <a:r>
              <a:rPr kumimoji="0" lang="en-US" sz="72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CAD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714046" y="3677007"/>
            <a:ext cx="57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Facial Recognition Advances: Enhanced Model Insights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November 15 2021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1.85185E-6 L -2.29167E-6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75" y="3378756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2046117" y="435285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54" y="4722184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ới thiệu về Docker | Briswell Vietnam">
            <a:extLst>
              <a:ext uri="{FF2B5EF4-FFF2-40B4-BE49-F238E27FC236}">
                <a16:creationId xmlns:a16="http://schemas.microsoft.com/office/drawing/2014/main" id="{9B9B8CC0-2BD4-676E-4274-FE6D0457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17" y="3069365"/>
            <a:ext cx="1948117" cy="16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inux">
            <a:extLst>
              <a:ext uri="{FF2B5EF4-FFF2-40B4-BE49-F238E27FC236}">
                <a16:creationId xmlns:a16="http://schemas.microsoft.com/office/drawing/2014/main" id="{AF801745-E147-969A-6426-B0A06209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1" y="1464710"/>
            <a:ext cx="1148571" cy="11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94BC5EE-16F4-1E37-D063-01BA608B2C61}"/>
              </a:ext>
            </a:extLst>
          </p:cNvPr>
          <p:cNvSpPr txBox="1"/>
          <p:nvPr/>
        </p:nvSpPr>
        <p:spPr>
          <a:xfrm>
            <a:off x="9009000" y="1914296"/>
            <a:ext cx="816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NLopt</a:t>
            </a:r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3D99A2C-F738-EEE4-7723-F045CFFC8BDE}"/>
              </a:ext>
            </a:extLst>
          </p:cNvPr>
          <p:cNvSpPr txBox="1"/>
          <p:nvPr/>
        </p:nvSpPr>
        <p:spPr>
          <a:xfrm>
            <a:off x="6992376" y="1669663"/>
            <a:ext cx="660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G++</a:t>
            </a:r>
            <a:endParaRPr lang="vi-VN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AA4E143-ADC1-0260-C09E-98F2425D5238}"/>
              </a:ext>
            </a:extLst>
          </p:cNvPr>
          <p:cNvSpPr txBox="1"/>
          <p:nvPr/>
        </p:nvSpPr>
        <p:spPr>
          <a:xfrm>
            <a:off x="9028834" y="4007179"/>
            <a:ext cx="91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Clipper</a:t>
            </a:r>
            <a:endParaRPr lang="vi-VN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5BA4216-F5D9-1FA2-8359-FB9720C32424}"/>
              </a:ext>
            </a:extLst>
          </p:cNvPr>
          <p:cNvSpPr txBox="1"/>
          <p:nvPr/>
        </p:nvSpPr>
        <p:spPr>
          <a:xfrm>
            <a:off x="7473693" y="5730730"/>
            <a:ext cx="1838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Boost Geometry</a:t>
            </a:r>
            <a:endParaRPr lang="vi-VN" dirty="0"/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E0CDC6AB-AFEA-A1ED-0E23-6A87F3325ADE}"/>
              </a:ext>
            </a:extLst>
          </p:cNvPr>
          <p:cNvCxnSpPr>
            <a:stCxn id="8198" idx="2"/>
            <a:endCxn id="8196" idx="0"/>
          </p:cNvCxnSpPr>
          <p:nvPr/>
        </p:nvCxnSpPr>
        <p:spPr>
          <a:xfrm>
            <a:off x="5217717" y="2613281"/>
            <a:ext cx="1430159" cy="45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DA57035A-149C-8A6F-6463-9287A854D66A}"/>
              </a:ext>
            </a:extLst>
          </p:cNvPr>
          <p:cNvCxnSpPr>
            <a:stCxn id="7" idx="2"/>
            <a:endCxn id="8196" idx="0"/>
          </p:cNvCxnSpPr>
          <p:nvPr/>
        </p:nvCxnSpPr>
        <p:spPr>
          <a:xfrm flipH="1">
            <a:off x="6647876" y="2038995"/>
            <a:ext cx="674879" cy="103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98D6531C-8AF5-690F-8AAE-C036CB29E982}"/>
              </a:ext>
            </a:extLst>
          </p:cNvPr>
          <p:cNvCxnSpPr>
            <a:cxnSpLocks/>
            <a:stCxn id="6" idx="1"/>
            <a:endCxn id="8196" idx="0"/>
          </p:cNvCxnSpPr>
          <p:nvPr/>
        </p:nvCxnSpPr>
        <p:spPr>
          <a:xfrm flipH="1">
            <a:off x="6647876" y="2098962"/>
            <a:ext cx="2361124" cy="97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18AF5CB1-63B2-FB05-3C08-0B13F7F866C3}"/>
              </a:ext>
            </a:extLst>
          </p:cNvPr>
          <p:cNvCxnSpPr>
            <a:stCxn id="9" idx="1"/>
            <a:endCxn id="8196" idx="3"/>
          </p:cNvCxnSpPr>
          <p:nvPr/>
        </p:nvCxnSpPr>
        <p:spPr>
          <a:xfrm flipH="1" flipV="1">
            <a:off x="7621934" y="3901374"/>
            <a:ext cx="1406900" cy="29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FDE43CE1-C05A-E6D0-06BA-62D08C1CC178}"/>
              </a:ext>
            </a:extLst>
          </p:cNvPr>
          <p:cNvCxnSpPr>
            <a:stCxn id="10" idx="1"/>
            <a:endCxn id="8196" idx="2"/>
          </p:cNvCxnSpPr>
          <p:nvPr/>
        </p:nvCxnSpPr>
        <p:spPr>
          <a:xfrm flipH="1" flipV="1">
            <a:off x="6647876" y="4733382"/>
            <a:ext cx="825817" cy="11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AFFD7DE5-E6BE-2C91-A967-B32A2220DF3D}"/>
              </a:ext>
            </a:extLst>
          </p:cNvPr>
          <p:cNvCxnSpPr>
            <a:stCxn id="8196" idx="1"/>
            <a:endCxn id="3074" idx="3"/>
          </p:cNvCxnSpPr>
          <p:nvPr/>
        </p:nvCxnSpPr>
        <p:spPr>
          <a:xfrm flipH="1" flipV="1">
            <a:off x="3103483" y="3822160"/>
            <a:ext cx="2570334" cy="7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5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31F7-3B51-A9DE-CA8A-681593E97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285903-B19B-43B3-AF10-0ADC78F7B55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D909B-76C6-DE07-6B4F-FDD52FB0FBD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E665D5-2C07-FC9D-5E1B-36CD36BD5AB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E3FB7A-C518-FDEB-F53D-C8B490620AB1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4ED49B-ABF7-B7CB-0BB4-DC31EBCCEBF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3E9A0B-47E3-07B8-D0D0-696DEC77BF0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565DF-810A-7E0A-253C-91FCC4F51894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Implementation Strategy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0714E2-2784-0727-92B6-A77B944D7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70C56-1881-719B-7EC9-059A3277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98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F570469-8B1E-3D5F-A78B-B997A1354815}"/>
              </a:ext>
            </a:extLst>
          </p:cNvPr>
          <p:cNvGrpSpPr/>
          <p:nvPr/>
        </p:nvGrpSpPr>
        <p:grpSpPr>
          <a:xfrm>
            <a:off x="4767176" y="1256683"/>
            <a:ext cx="1308371" cy="1343428"/>
            <a:chOff x="2046117" y="3378756"/>
            <a:chExt cx="1308371" cy="1343428"/>
          </a:xfrm>
        </p:grpSpPr>
        <p:pic>
          <p:nvPicPr>
            <p:cNvPr id="3074" name="Picture 2" descr="C++ – Wikipedia tiếng Việt">
              <a:extLst>
                <a:ext uri="{FF2B5EF4-FFF2-40B4-BE49-F238E27FC236}">
                  <a16:creationId xmlns:a16="http://schemas.microsoft.com/office/drawing/2014/main" id="{6D0BD0D8-7967-CB41-A27C-6C6EDAAA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375" y="3378756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CB49592-D0BB-AC4E-EB8F-E664B6E7E26E}"/>
                </a:ext>
              </a:extLst>
            </p:cNvPr>
            <p:cNvSpPr txBox="1"/>
            <p:nvPr/>
          </p:nvSpPr>
          <p:spPr>
            <a:xfrm>
              <a:off x="2046117" y="435285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LIBNEST2D</a:t>
              </a:r>
              <a:endParaRPr lang="vi-VN" dirty="0"/>
            </a:p>
          </p:txBody>
        </p:sp>
      </p:grp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892C4AB0-A5CC-CC59-3560-F38AE9791C66}"/>
              </a:ext>
            </a:extLst>
          </p:cNvPr>
          <p:cNvSpPr/>
          <p:nvPr/>
        </p:nvSpPr>
        <p:spPr>
          <a:xfrm>
            <a:off x="2571234" y="1375410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F8CAC5B8-CF37-F3E3-395D-06C8177152AC}"/>
              </a:ext>
            </a:extLst>
          </p:cNvPr>
          <p:cNvSpPr/>
          <p:nvPr/>
        </p:nvSpPr>
        <p:spPr>
          <a:xfrm>
            <a:off x="7388374" y="1375410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FB3E141-3523-AA46-B3DC-E50447792BD7}"/>
              </a:ext>
            </a:extLst>
          </p:cNvPr>
          <p:cNvCxnSpPr>
            <a:cxnSpLocks/>
            <a:stCxn id="5" idx="3"/>
            <a:endCxn id="3074" idx="1"/>
          </p:cNvCxnSpPr>
          <p:nvPr/>
        </p:nvCxnSpPr>
        <p:spPr>
          <a:xfrm flipV="1">
            <a:off x="3495258" y="1700087"/>
            <a:ext cx="1542176" cy="1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35DD2D1F-5AAA-D5E4-2650-1CCF7AEA47CB}"/>
              </a:ext>
            </a:extLst>
          </p:cNvPr>
          <p:cNvCxnSpPr>
            <a:stCxn id="3074" idx="3"/>
            <a:endCxn id="8" idx="1"/>
          </p:cNvCxnSpPr>
          <p:nvPr/>
        </p:nvCxnSpPr>
        <p:spPr>
          <a:xfrm>
            <a:off x="5824542" y="1700087"/>
            <a:ext cx="1563832" cy="1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93E8F92-FF55-B914-A45E-34813BB8DCBA}"/>
              </a:ext>
            </a:extLst>
          </p:cNvPr>
          <p:cNvSpPr txBox="1"/>
          <p:nvPr/>
        </p:nvSpPr>
        <p:spPr>
          <a:xfrm>
            <a:off x="578660" y="3174266"/>
            <a:ext cx="583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arrange irregular polygons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determine the position of objects after arrangement.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identify the type of object being arranged.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statically set the distance between objects.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Poor</a:t>
            </a:r>
            <a:r>
              <a:rPr lang="vi-VN" dirty="0"/>
              <a:t> </a:t>
            </a:r>
            <a:r>
              <a:rPr lang="vi-VN" dirty="0" err="1"/>
              <a:t>input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Poor</a:t>
            </a:r>
            <a:r>
              <a:rPr lang="vi-VN" dirty="0"/>
              <a:t> </a:t>
            </a:r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handling</a:t>
            </a:r>
            <a:r>
              <a:rPr lang="vi-V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scalability and integration with other systems.</a:t>
            </a:r>
            <a:endParaRPr lang="vi-VN" dirty="0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01F9C8-27BD-38D3-641F-3929DEBADD7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6075547" y="2573686"/>
            <a:ext cx="5221705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A2C26AD-C761-178E-4483-D20159FC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6" y="2710163"/>
            <a:ext cx="3942830" cy="387711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9605B4-7D90-8B0A-C922-E05A6EE2F7D0}"/>
              </a:ext>
            </a:extLst>
          </p:cNvPr>
          <p:cNvSpPr/>
          <p:nvPr/>
        </p:nvSpPr>
        <p:spPr>
          <a:xfrm>
            <a:off x="8821369" y="3586969"/>
            <a:ext cx="683393" cy="31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1E41E75-4847-A303-6251-B515614D17C3}"/>
              </a:ext>
            </a:extLst>
          </p:cNvPr>
          <p:cNvSpPr/>
          <p:nvPr/>
        </p:nvSpPr>
        <p:spPr>
          <a:xfrm>
            <a:off x="8821368" y="6104240"/>
            <a:ext cx="683393" cy="311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Mũi tên: Xuống 9">
            <a:extLst>
              <a:ext uri="{FF2B5EF4-FFF2-40B4-BE49-F238E27FC236}">
                <a16:creationId xmlns:a16="http://schemas.microsoft.com/office/drawing/2014/main" id="{DCFF1ADC-473E-B57C-12BA-33B1EE577065}"/>
              </a:ext>
            </a:extLst>
          </p:cNvPr>
          <p:cNvSpPr/>
          <p:nvPr/>
        </p:nvSpPr>
        <p:spPr>
          <a:xfrm>
            <a:off x="7850386" y="3586969"/>
            <a:ext cx="376313" cy="3922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601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F570469-8B1E-3D5F-A78B-B997A1354815}"/>
              </a:ext>
            </a:extLst>
          </p:cNvPr>
          <p:cNvGrpSpPr/>
          <p:nvPr/>
        </p:nvGrpSpPr>
        <p:grpSpPr>
          <a:xfrm>
            <a:off x="1813936" y="2739237"/>
            <a:ext cx="1308371" cy="1343428"/>
            <a:chOff x="2046117" y="3378756"/>
            <a:chExt cx="1308371" cy="1343428"/>
          </a:xfrm>
        </p:grpSpPr>
        <p:pic>
          <p:nvPicPr>
            <p:cNvPr id="3074" name="Picture 2" descr="C++ – Wikipedia tiếng Việt">
              <a:extLst>
                <a:ext uri="{FF2B5EF4-FFF2-40B4-BE49-F238E27FC236}">
                  <a16:creationId xmlns:a16="http://schemas.microsoft.com/office/drawing/2014/main" id="{6D0BD0D8-7967-CB41-A27C-6C6EDAAA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375" y="3378756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CB49592-D0BB-AC4E-EB8F-E664B6E7E26E}"/>
                </a:ext>
              </a:extLst>
            </p:cNvPr>
            <p:cNvSpPr txBox="1"/>
            <p:nvPr/>
          </p:nvSpPr>
          <p:spPr>
            <a:xfrm>
              <a:off x="2046117" y="435285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LIBNEST2D</a:t>
              </a:r>
              <a:endParaRPr lang="vi-VN" dirty="0"/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07D4614-656F-AC8C-2051-5A332FA00C90}"/>
              </a:ext>
            </a:extLst>
          </p:cNvPr>
          <p:cNvGrpSpPr/>
          <p:nvPr/>
        </p:nvGrpSpPr>
        <p:grpSpPr>
          <a:xfrm>
            <a:off x="7707500" y="2446299"/>
            <a:ext cx="2214803" cy="1617681"/>
            <a:chOff x="6954604" y="2758830"/>
            <a:chExt cx="2214803" cy="1617681"/>
          </a:xfrm>
        </p:grpSpPr>
        <p:pic>
          <p:nvPicPr>
            <p:cNvPr id="7" name="Picture 2" descr="C++ – Wikipedia tiếng Việt">
              <a:extLst>
                <a:ext uri="{FF2B5EF4-FFF2-40B4-BE49-F238E27FC236}">
                  <a16:creationId xmlns:a16="http://schemas.microsoft.com/office/drawing/2014/main" id="{EE86949A-8827-0076-E433-891CCE326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604" y="2992200"/>
              <a:ext cx="787108" cy="8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82A7328-0AE8-94C5-33D8-44C6645A68B2}"/>
                </a:ext>
              </a:extLst>
            </p:cNvPr>
            <p:cNvSpPr txBox="1"/>
            <p:nvPr/>
          </p:nvSpPr>
          <p:spPr>
            <a:xfrm>
              <a:off x="7348158" y="4007179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PyBlind11</a:t>
              </a:r>
              <a:endParaRPr lang="vi-VN" dirty="0"/>
            </a:p>
          </p:txBody>
        </p:sp>
        <p:pic>
          <p:nvPicPr>
            <p:cNvPr id="1026" name="Picture 2" descr="What is Python Coding? | Juni Learning">
              <a:extLst>
                <a:ext uri="{FF2B5EF4-FFF2-40B4-BE49-F238E27FC236}">
                  <a16:creationId xmlns:a16="http://schemas.microsoft.com/office/drawing/2014/main" id="{5B0B60BC-EAF9-2D13-7798-F2EE3D6B8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5111" y="2758830"/>
              <a:ext cx="1274296" cy="127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Kitware Increases Android Support in CMake 3.7">
            <a:extLst>
              <a:ext uri="{FF2B5EF4-FFF2-40B4-BE49-F238E27FC236}">
                <a16:creationId xmlns:a16="http://schemas.microsoft.com/office/drawing/2014/main" id="{D59B889E-C100-CD5A-D45C-C2368907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40" y="5941391"/>
            <a:ext cx="1463079" cy="4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660F0367-D540-CE2F-879E-F1C6C1B7A6E5}"/>
              </a:ext>
            </a:extLst>
          </p:cNvPr>
          <p:cNvCxnSpPr>
            <a:stCxn id="10" idx="0"/>
            <a:endCxn id="3074" idx="3"/>
          </p:cNvCxnSpPr>
          <p:nvPr/>
        </p:nvCxnSpPr>
        <p:spPr>
          <a:xfrm flipH="1" flipV="1">
            <a:off x="2871302" y="3182641"/>
            <a:ext cx="2912278" cy="27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A165B753-4293-2E49-41D4-4DC22738E9DD}"/>
              </a:ext>
            </a:extLst>
          </p:cNvPr>
          <p:cNvCxnSpPr>
            <a:stCxn id="10" idx="0"/>
            <a:endCxn id="7" idx="1"/>
          </p:cNvCxnSpPr>
          <p:nvPr/>
        </p:nvCxnSpPr>
        <p:spPr>
          <a:xfrm flipV="1">
            <a:off x="5783580" y="3123073"/>
            <a:ext cx="1923920" cy="281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06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3D7CAAEF-D0AE-DC16-D4FC-CBF4C4B1B85D}"/>
              </a:ext>
            </a:extLst>
          </p:cNvPr>
          <p:cNvGrpSpPr/>
          <p:nvPr/>
        </p:nvGrpSpPr>
        <p:grpSpPr>
          <a:xfrm>
            <a:off x="3619099" y="1118429"/>
            <a:ext cx="5167755" cy="2683550"/>
            <a:chOff x="3503596" y="1118429"/>
            <a:chExt cx="5167755" cy="268355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F570469-8B1E-3D5F-A78B-B997A1354815}"/>
                </a:ext>
              </a:extLst>
            </p:cNvPr>
            <p:cNvGrpSpPr/>
            <p:nvPr/>
          </p:nvGrpSpPr>
          <p:grpSpPr>
            <a:xfrm>
              <a:off x="3691700" y="2119332"/>
              <a:ext cx="1308371" cy="1343428"/>
              <a:chOff x="2046117" y="3378756"/>
              <a:chExt cx="1308371" cy="1343428"/>
            </a:xfrm>
          </p:grpSpPr>
          <p:pic>
            <p:nvPicPr>
              <p:cNvPr id="3074" name="Picture 2" descr="C++ – Wikipedia tiếng Việt">
                <a:extLst>
                  <a:ext uri="{FF2B5EF4-FFF2-40B4-BE49-F238E27FC236}">
                    <a16:creationId xmlns:a16="http://schemas.microsoft.com/office/drawing/2014/main" id="{6D0BD0D8-7967-CB41-A27C-6C6EDAAA5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75" y="3378756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CB49592-D0BB-AC4E-EB8F-E664B6E7E26E}"/>
                  </a:ext>
                </a:extLst>
              </p:cNvPr>
              <p:cNvSpPr txBox="1"/>
              <p:nvPr/>
            </p:nvSpPr>
            <p:spPr>
              <a:xfrm>
                <a:off x="2046117" y="4352852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LIBNEST2D</a:t>
                </a:r>
                <a:endParaRPr lang="vi-VN" dirty="0"/>
              </a:p>
            </p:txBody>
          </p:sp>
        </p:grp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007D4614-656F-AC8C-2051-5A332FA00C90}"/>
                </a:ext>
              </a:extLst>
            </p:cNvPr>
            <p:cNvGrpSpPr/>
            <p:nvPr/>
          </p:nvGrpSpPr>
          <p:grpSpPr>
            <a:xfrm>
              <a:off x="6456548" y="1975753"/>
              <a:ext cx="2214803" cy="1617681"/>
              <a:chOff x="6954604" y="2758830"/>
              <a:chExt cx="2214803" cy="1617681"/>
            </a:xfrm>
          </p:grpSpPr>
          <p:pic>
            <p:nvPicPr>
              <p:cNvPr id="7" name="Picture 2" descr="C++ – Wikipedia tiếng Việt">
                <a:extLst>
                  <a:ext uri="{FF2B5EF4-FFF2-40B4-BE49-F238E27FC236}">
                    <a16:creationId xmlns:a16="http://schemas.microsoft.com/office/drawing/2014/main" id="{EE86949A-8827-0076-E433-891CCE326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604" y="2992200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82A7328-0AE8-94C5-33D8-44C6645A68B2}"/>
                  </a:ext>
                </a:extLst>
              </p:cNvPr>
              <p:cNvSpPr txBox="1"/>
              <p:nvPr/>
            </p:nvSpPr>
            <p:spPr>
              <a:xfrm>
                <a:off x="7348158" y="4007179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PyBlind11</a:t>
                </a:r>
                <a:endParaRPr lang="vi-VN" dirty="0"/>
              </a:p>
            </p:txBody>
          </p:sp>
          <p:pic>
            <p:nvPicPr>
              <p:cNvPr id="1026" name="Picture 2" descr="What is Python Coding? | Juni Learning">
                <a:extLst>
                  <a:ext uri="{FF2B5EF4-FFF2-40B4-BE49-F238E27FC236}">
                    <a16:creationId xmlns:a16="http://schemas.microsoft.com/office/drawing/2014/main" id="{5B0B60BC-EAF9-2D13-7798-F2EE3D6B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111" y="2758830"/>
                <a:ext cx="1274296" cy="127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Kitware Increases Android Support in CMake 3.7">
              <a:extLst>
                <a:ext uri="{FF2B5EF4-FFF2-40B4-BE49-F238E27FC236}">
                  <a16:creationId xmlns:a16="http://schemas.microsoft.com/office/drawing/2014/main" id="{D59B889E-C100-CD5A-D45C-C2368907D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14" y="1388771"/>
              <a:ext cx="1463079" cy="4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660F0367-D540-CE2F-879E-F1C6C1B7A6E5}"/>
                </a:ext>
              </a:extLst>
            </p:cNvPr>
            <p:cNvCxnSpPr>
              <a:stCxn id="10" idx="0"/>
              <a:endCxn id="3074" idx="3"/>
            </p:cNvCxnSpPr>
            <p:nvPr/>
          </p:nvCxnSpPr>
          <p:spPr>
            <a:xfrm flipH="1">
              <a:off x="4749066" y="1388771"/>
              <a:ext cx="986388" cy="117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Đường kết nối Mũi tên Thẳng 15">
              <a:extLst>
                <a:ext uri="{FF2B5EF4-FFF2-40B4-BE49-F238E27FC236}">
                  <a16:creationId xmlns:a16="http://schemas.microsoft.com/office/drawing/2014/main" id="{A165B753-4293-2E49-41D4-4DC22738E9DD}"/>
                </a:ext>
              </a:extLst>
            </p:cNvPr>
            <p:cNvCxnSpPr>
              <a:stCxn id="10" idx="0"/>
              <a:endCxn id="7" idx="1"/>
            </p:cNvCxnSpPr>
            <p:nvPr/>
          </p:nvCxnSpPr>
          <p:spPr>
            <a:xfrm>
              <a:off x="5735454" y="1388771"/>
              <a:ext cx="721094" cy="1263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DCC9CD6D-2697-7208-78BE-FA294EAB45D6}"/>
                </a:ext>
              </a:extLst>
            </p:cNvPr>
            <p:cNvSpPr/>
            <p:nvPr/>
          </p:nvSpPr>
          <p:spPr>
            <a:xfrm>
              <a:off x="3503596" y="1118429"/>
              <a:ext cx="5034012" cy="268355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8A59DD91-E49C-00B4-AB91-2654D2622D35}"/>
              </a:ext>
            </a:extLst>
          </p:cNvPr>
          <p:cNvSpPr/>
          <p:nvPr/>
        </p:nvSpPr>
        <p:spPr>
          <a:xfrm>
            <a:off x="1435453" y="4557835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05BCF2E1-F5BF-5211-3BCB-4C304E5E5C17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359477" y="2460204"/>
            <a:ext cx="1259622" cy="244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232F16F8-23A5-35AA-D965-CD26686248CB}"/>
              </a:ext>
            </a:extLst>
          </p:cNvPr>
          <p:cNvSpPr/>
          <p:nvPr/>
        </p:nvSpPr>
        <p:spPr>
          <a:xfrm>
            <a:off x="9582934" y="4556058"/>
            <a:ext cx="924024" cy="68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Points Lists</a:t>
            </a:r>
            <a:endParaRPr lang="vi-VN" dirty="0"/>
          </a:p>
        </p:txBody>
      </p: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F688A7E1-48C0-21CE-9F15-DF10EF5C3561}"/>
              </a:ext>
            </a:extLst>
          </p:cNvPr>
          <p:cNvCxnSpPr>
            <a:cxnSpLocks/>
            <a:stCxn id="20" idx="0"/>
            <a:endCxn id="8" idx="3"/>
          </p:cNvCxnSpPr>
          <p:nvPr/>
        </p:nvCxnSpPr>
        <p:spPr>
          <a:xfrm flipH="1" flipV="1">
            <a:off x="8653111" y="2460204"/>
            <a:ext cx="1391835" cy="209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Hình chữ nhật: Góc Tròn 3092">
            <a:extLst>
              <a:ext uri="{FF2B5EF4-FFF2-40B4-BE49-F238E27FC236}">
                <a16:creationId xmlns:a16="http://schemas.microsoft.com/office/drawing/2014/main" id="{6368B56E-81D5-15FC-C5BD-6BEFBE4BF0AE}"/>
              </a:ext>
            </a:extLst>
          </p:cNvPr>
          <p:cNvSpPr/>
          <p:nvPr/>
        </p:nvSpPr>
        <p:spPr>
          <a:xfrm>
            <a:off x="8733240" y="1118429"/>
            <a:ext cx="3352882" cy="557099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92" name="Hình chữ nhật: Góc Tròn 3091">
            <a:extLst>
              <a:ext uri="{FF2B5EF4-FFF2-40B4-BE49-F238E27FC236}">
                <a16:creationId xmlns:a16="http://schemas.microsoft.com/office/drawing/2014/main" id="{A3AE6C25-0892-76E4-ED31-90AC1CE0DF35}"/>
              </a:ext>
            </a:extLst>
          </p:cNvPr>
          <p:cNvSpPr/>
          <p:nvPr/>
        </p:nvSpPr>
        <p:spPr>
          <a:xfrm>
            <a:off x="3910641" y="4140086"/>
            <a:ext cx="4065962" cy="25493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91" name="Hình chữ nhật: Góc Tròn 3090">
            <a:extLst>
              <a:ext uri="{FF2B5EF4-FFF2-40B4-BE49-F238E27FC236}">
                <a16:creationId xmlns:a16="http://schemas.microsoft.com/office/drawing/2014/main" id="{A23E76E6-DBA7-50E8-37FB-FF7A52E336AE}"/>
              </a:ext>
            </a:extLst>
          </p:cNvPr>
          <p:cNvSpPr/>
          <p:nvPr/>
        </p:nvSpPr>
        <p:spPr>
          <a:xfrm>
            <a:off x="165096" y="1039335"/>
            <a:ext cx="3155598" cy="56476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90" y="168579"/>
            <a:ext cx="10515600" cy="711081"/>
          </a:xfrm>
        </p:spPr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3D7CAAEF-D0AE-DC16-D4FC-CBF4C4B1B85D}"/>
              </a:ext>
            </a:extLst>
          </p:cNvPr>
          <p:cNvGrpSpPr/>
          <p:nvPr/>
        </p:nvGrpSpPr>
        <p:grpSpPr>
          <a:xfrm>
            <a:off x="5079493" y="1069937"/>
            <a:ext cx="2784394" cy="1412947"/>
            <a:chOff x="3503596" y="1118429"/>
            <a:chExt cx="5167755" cy="268355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F570469-8B1E-3D5F-A78B-B997A1354815}"/>
                </a:ext>
              </a:extLst>
            </p:cNvPr>
            <p:cNvGrpSpPr/>
            <p:nvPr/>
          </p:nvGrpSpPr>
          <p:grpSpPr>
            <a:xfrm>
              <a:off x="3691700" y="2119332"/>
              <a:ext cx="1308371" cy="1343428"/>
              <a:chOff x="2046117" y="3378756"/>
              <a:chExt cx="1308371" cy="1343428"/>
            </a:xfrm>
          </p:grpSpPr>
          <p:pic>
            <p:nvPicPr>
              <p:cNvPr id="3074" name="Picture 2" descr="C++ – Wikipedia tiếng Việt">
                <a:extLst>
                  <a:ext uri="{FF2B5EF4-FFF2-40B4-BE49-F238E27FC236}">
                    <a16:creationId xmlns:a16="http://schemas.microsoft.com/office/drawing/2014/main" id="{6D0BD0D8-7967-CB41-A27C-6C6EDAAA5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6375" y="3378756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CB49592-D0BB-AC4E-EB8F-E664B6E7E26E}"/>
                  </a:ext>
                </a:extLst>
              </p:cNvPr>
              <p:cNvSpPr txBox="1"/>
              <p:nvPr/>
            </p:nvSpPr>
            <p:spPr>
              <a:xfrm>
                <a:off x="2046117" y="4352852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LIBNEST2D</a:t>
                </a:r>
                <a:endParaRPr lang="vi-VN" dirty="0"/>
              </a:p>
            </p:txBody>
          </p:sp>
        </p:grp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007D4614-656F-AC8C-2051-5A332FA00C90}"/>
                </a:ext>
              </a:extLst>
            </p:cNvPr>
            <p:cNvGrpSpPr/>
            <p:nvPr/>
          </p:nvGrpSpPr>
          <p:grpSpPr>
            <a:xfrm>
              <a:off x="6456548" y="1975753"/>
              <a:ext cx="2214803" cy="1617681"/>
              <a:chOff x="6954604" y="2758830"/>
              <a:chExt cx="2214803" cy="1617681"/>
            </a:xfrm>
          </p:grpSpPr>
          <p:pic>
            <p:nvPicPr>
              <p:cNvPr id="7" name="Picture 2" descr="C++ – Wikipedia tiếng Việt">
                <a:extLst>
                  <a:ext uri="{FF2B5EF4-FFF2-40B4-BE49-F238E27FC236}">
                    <a16:creationId xmlns:a16="http://schemas.microsoft.com/office/drawing/2014/main" id="{EE86949A-8827-0076-E433-891CCE326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604" y="2992200"/>
                <a:ext cx="787108" cy="886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782A7328-0AE8-94C5-33D8-44C6645A68B2}"/>
                  </a:ext>
                </a:extLst>
              </p:cNvPr>
              <p:cNvSpPr txBox="1"/>
              <p:nvPr/>
            </p:nvSpPr>
            <p:spPr>
              <a:xfrm>
                <a:off x="7348158" y="4007179"/>
                <a:ext cx="118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PyBlind11</a:t>
                </a:r>
                <a:endParaRPr lang="vi-VN" dirty="0"/>
              </a:p>
            </p:txBody>
          </p:sp>
          <p:pic>
            <p:nvPicPr>
              <p:cNvPr id="1026" name="Picture 2" descr="What is Python Coding? | Juni Learning">
                <a:extLst>
                  <a:ext uri="{FF2B5EF4-FFF2-40B4-BE49-F238E27FC236}">
                    <a16:creationId xmlns:a16="http://schemas.microsoft.com/office/drawing/2014/main" id="{5B0B60BC-EAF9-2D13-7798-F2EE3D6B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111" y="2758830"/>
                <a:ext cx="1274296" cy="127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Kitware Increases Android Support in CMake 3.7">
              <a:extLst>
                <a:ext uri="{FF2B5EF4-FFF2-40B4-BE49-F238E27FC236}">
                  <a16:creationId xmlns:a16="http://schemas.microsoft.com/office/drawing/2014/main" id="{D59B889E-C100-CD5A-D45C-C2368907D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14" y="1388771"/>
              <a:ext cx="1463079" cy="47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660F0367-D540-CE2F-879E-F1C6C1B7A6E5}"/>
                </a:ext>
              </a:extLst>
            </p:cNvPr>
            <p:cNvCxnSpPr>
              <a:stCxn id="10" idx="0"/>
              <a:endCxn id="3074" idx="3"/>
            </p:cNvCxnSpPr>
            <p:nvPr/>
          </p:nvCxnSpPr>
          <p:spPr>
            <a:xfrm flipH="1">
              <a:off x="4749066" y="1388771"/>
              <a:ext cx="986388" cy="117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Đường kết nối Mũi tên Thẳng 15">
              <a:extLst>
                <a:ext uri="{FF2B5EF4-FFF2-40B4-BE49-F238E27FC236}">
                  <a16:creationId xmlns:a16="http://schemas.microsoft.com/office/drawing/2014/main" id="{A165B753-4293-2E49-41D4-4DC22738E9DD}"/>
                </a:ext>
              </a:extLst>
            </p:cNvPr>
            <p:cNvCxnSpPr>
              <a:stCxn id="10" idx="0"/>
              <a:endCxn id="7" idx="1"/>
            </p:cNvCxnSpPr>
            <p:nvPr/>
          </p:nvCxnSpPr>
          <p:spPr>
            <a:xfrm>
              <a:off x="5735454" y="1388771"/>
              <a:ext cx="721094" cy="1263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DCC9CD6D-2697-7208-78BE-FA294EAB45D6}"/>
                </a:ext>
              </a:extLst>
            </p:cNvPr>
            <p:cNvSpPr/>
            <p:nvPr/>
          </p:nvSpPr>
          <p:spPr>
            <a:xfrm>
              <a:off x="3503596" y="1118429"/>
              <a:ext cx="5034012" cy="268355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0191DA35-0540-CA63-812A-F4C048266417}"/>
              </a:ext>
            </a:extLst>
          </p:cNvPr>
          <p:cNvGrpSpPr/>
          <p:nvPr/>
        </p:nvGrpSpPr>
        <p:grpSpPr>
          <a:xfrm>
            <a:off x="1695576" y="2724064"/>
            <a:ext cx="1596572" cy="1066507"/>
            <a:chOff x="2367816" y="3320716"/>
            <a:chExt cx="2291050" cy="1530417"/>
          </a:xfrm>
        </p:grpSpPr>
        <p:grpSp>
          <p:nvGrpSpPr>
            <p:cNvPr id="26" name="Nhóm 25">
              <a:extLst>
                <a:ext uri="{FF2B5EF4-FFF2-40B4-BE49-F238E27FC236}">
                  <a16:creationId xmlns:a16="http://schemas.microsoft.com/office/drawing/2014/main" id="{9E317B8C-9F1D-926F-6929-E9AB5FAFD0A7}"/>
                </a:ext>
              </a:extLst>
            </p:cNvPr>
            <p:cNvGrpSpPr/>
            <p:nvPr/>
          </p:nvGrpSpPr>
          <p:grpSpPr>
            <a:xfrm>
              <a:off x="2833528" y="3565822"/>
              <a:ext cx="1358805" cy="1101692"/>
              <a:chOff x="2026669" y="2943153"/>
              <a:chExt cx="4127767" cy="3346711"/>
            </a:xfrm>
          </p:grpSpPr>
          <p:pic>
            <p:nvPicPr>
              <p:cNvPr id="6" name="Hình ảnh 5" descr="Ảnh có chứa Hình chữ nhật, ảnh chụp màn hình, hình vuông, thiết kế&#10;&#10;Mô tả được tạo tự động">
                <a:extLst>
                  <a:ext uri="{FF2B5EF4-FFF2-40B4-BE49-F238E27FC236}">
                    <a16:creationId xmlns:a16="http://schemas.microsoft.com/office/drawing/2014/main" id="{D132821B-C119-1E54-DAEC-278D6D392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1836" y="2943153"/>
                <a:ext cx="1752600" cy="2695575"/>
              </a:xfrm>
              <a:prstGeom prst="rect">
                <a:avLst/>
              </a:prstGeom>
            </p:spPr>
          </p:pic>
          <p:pic>
            <p:nvPicPr>
              <p:cNvPr id="19" name="Hình ảnh 18" descr="Ảnh có chứa ảnh chụp màn hình, màu đen, hàng&#10;&#10;Mô tả được tạo tự động">
                <a:extLst>
                  <a:ext uri="{FF2B5EF4-FFF2-40B4-BE49-F238E27FC236}">
                    <a16:creationId xmlns:a16="http://schemas.microsoft.com/office/drawing/2014/main" id="{F7C7655D-534C-846E-FD43-4E8B2BDA1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8640" y="3716116"/>
                <a:ext cx="781050" cy="1857375"/>
              </a:xfrm>
              <a:prstGeom prst="rect">
                <a:avLst/>
              </a:prstGeom>
            </p:spPr>
          </p:pic>
          <p:pic>
            <p:nvPicPr>
              <p:cNvPr id="23" name="Hình ảnh 22" descr="Ảnh có chứa ảnh chụp màn hình&#10;&#10;Mô tả được tạo tự động">
                <a:extLst>
                  <a:ext uri="{FF2B5EF4-FFF2-40B4-BE49-F238E27FC236}">
                    <a16:creationId xmlns:a16="http://schemas.microsoft.com/office/drawing/2014/main" id="{93C98C8F-33CB-3028-BE81-B6974AD31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7241" y="5794564"/>
                <a:ext cx="3543300" cy="495300"/>
              </a:xfrm>
              <a:prstGeom prst="rect">
                <a:avLst/>
              </a:prstGeom>
            </p:spPr>
          </p:pic>
          <p:pic>
            <p:nvPicPr>
              <p:cNvPr id="25" name="Hình ảnh 24" descr="Ảnh có chứa Hình chữ nhật, vòng tròn, ảnh chụp màn hình, thiết kế&#10;&#10;Mô tả được tạo tự động">
                <a:extLst>
                  <a:ext uri="{FF2B5EF4-FFF2-40B4-BE49-F238E27FC236}">
                    <a16:creationId xmlns:a16="http://schemas.microsoft.com/office/drawing/2014/main" id="{795DB942-D73C-AD60-C634-16876CF94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669" y="3833203"/>
                <a:ext cx="1323975" cy="1438275"/>
              </a:xfrm>
              <a:prstGeom prst="rect">
                <a:avLst/>
              </a:prstGeom>
            </p:spPr>
          </p:pic>
        </p:grpSp>
        <p:sp>
          <p:nvSpPr>
            <p:cNvPr id="27" name="Hình Bầu dục 26">
              <a:extLst>
                <a:ext uri="{FF2B5EF4-FFF2-40B4-BE49-F238E27FC236}">
                  <a16:creationId xmlns:a16="http://schemas.microsoft.com/office/drawing/2014/main" id="{D36A6A5E-23FD-7666-1A67-294BB0AB437B}"/>
                </a:ext>
              </a:extLst>
            </p:cNvPr>
            <p:cNvSpPr/>
            <p:nvPr/>
          </p:nvSpPr>
          <p:spPr>
            <a:xfrm>
              <a:off x="2367816" y="3320716"/>
              <a:ext cx="2291050" cy="1530417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8" name="Hình Bầu dục 37">
            <a:extLst>
              <a:ext uri="{FF2B5EF4-FFF2-40B4-BE49-F238E27FC236}">
                <a16:creationId xmlns:a16="http://schemas.microsoft.com/office/drawing/2014/main" id="{31EC8AB0-F010-1203-7AFB-BBBD6AE8AB66}"/>
              </a:ext>
            </a:extLst>
          </p:cNvPr>
          <p:cNvSpPr/>
          <p:nvPr/>
        </p:nvSpPr>
        <p:spPr>
          <a:xfrm>
            <a:off x="193493" y="103933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PNG, JPG, JPEG,..</a:t>
            </a:r>
            <a:endParaRPr lang="vi-VN" dirty="0"/>
          </a:p>
        </p:txBody>
      </p: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44D0579C-E6CA-A7D2-4F84-074BC2AE8395}"/>
              </a:ext>
            </a:extLst>
          </p:cNvPr>
          <p:cNvCxnSpPr>
            <a:cxnSpLocks/>
            <a:stCxn id="38" idx="6"/>
            <a:endCxn id="44" idx="1"/>
          </p:cNvCxnSpPr>
          <p:nvPr/>
        </p:nvCxnSpPr>
        <p:spPr>
          <a:xfrm flipV="1">
            <a:off x="1560280" y="1480660"/>
            <a:ext cx="311296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ình Bầu dục 40">
            <a:extLst>
              <a:ext uri="{FF2B5EF4-FFF2-40B4-BE49-F238E27FC236}">
                <a16:creationId xmlns:a16="http://schemas.microsoft.com/office/drawing/2014/main" id="{1C05B287-7DCF-32E3-72F9-CA1F3B5D6326}"/>
              </a:ext>
            </a:extLst>
          </p:cNvPr>
          <p:cNvSpPr/>
          <p:nvPr/>
        </p:nvSpPr>
        <p:spPr>
          <a:xfrm>
            <a:off x="215050" y="581866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SVG</a:t>
            </a:r>
            <a:endParaRPr lang="vi-VN" dirty="0"/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D3387801-34FD-9929-E967-C6EA790AFF9D}"/>
              </a:ext>
            </a:extLst>
          </p:cNvPr>
          <p:cNvCxnSpPr>
            <a:cxnSpLocks/>
            <a:stCxn id="41" idx="0"/>
            <a:endCxn id="27" idx="4"/>
          </p:cNvCxnSpPr>
          <p:nvPr/>
        </p:nvCxnSpPr>
        <p:spPr>
          <a:xfrm flipV="1">
            <a:off x="898444" y="3790571"/>
            <a:ext cx="1595418" cy="20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0DBE60FE-E32B-B102-A723-008A6C81BBFF}"/>
              </a:ext>
            </a:extLst>
          </p:cNvPr>
          <p:cNvSpPr/>
          <p:nvPr/>
        </p:nvSpPr>
        <p:spPr>
          <a:xfrm>
            <a:off x="1871576" y="1170862"/>
            <a:ext cx="1251284" cy="6195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Contours</a:t>
            </a:r>
            <a:endParaRPr lang="vi-VN" dirty="0"/>
          </a:p>
        </p:txBody>
      </p: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FE27653F-6F3A-F912-FBED-EB8D5A5BB6DB}"/>
              </a:ext>
            </a:extLst>
          </p:cNvPr>
          <p:cNvCxnSpPr>
            <a:stCxn id="44" idx="2"/>
            <a:endCxn id="27" idx="0"/>
          </p:cNvCxnSpPr>
          <p:nvPr/>
        </p:nvCxnSpPr>
        <p:spPr>
          <a:xfrm flipH="1">
            <a:off x="2493862" y="1790458"/>
            <a:ext cx="3356" cy="93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E1483651-AA63-8A29-50DB-93FCBB4B616A}"/>
              </a:ext>
            </a:extLst>
          </p:cNvPr>
          <p:cNvCxnSpPr>
            <a:cxnSpLocks/>
            <a:stCxn id="27" idx="6"/>
            <a:endCxn id="1051" idx="1"/>
          </p:cNvCxnSpPr>
          <p:nvPr/>
        </p:nvCxnSpPr>
        <p:spPr>
          <a:xfrm>
            <a:off x="3292148" y="3257318"/>
            <a:ext cx="139772" cy="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986C3F8E-8CAC-713E-ECA8-177C8135E50A}"/>
              </a:ext>
            </a:extLst>
          </p:cNvPr>
          <p:cNvSpPr/>
          <p:nvPr/>
        </p:nvSpPr>
        <p:spPr>
          <a:xfrm>
            <a:off x="6570677" y="2803315"/>
            <a:ext cx="1077378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Nesting</a:t>
            </a:r>
            <a:endParaRPr lang="vi-VN" dirty="0"/>
          </a:p>
        </p:txBody>
      </p:sp>
      <p:cxnSp>
        <p:nvCxnSpPr>
          <p:cNvPr id="1028" name="Đường kết nối Mũi tên Thẳng 1027">
            <a:extLst>
              <a:ext uri="{FF2B5EF4-FFF2-40B4-BE49-F238E27FC236}">
                <a16:creationId xmlns:a16="http://schemas.microsoft.com/office/drawing/2014/main" id="{53CA5E5A-6BBC-317E-2B4F-A737D0CDA5AE}"/>
              </a:ext>
            </a:extLst>
          </p:cNvPr>
          <p:cNvCxnSpPr>
            <a:cxnSpLocks/>
            <a:stCxn id="60" idx="3"/>
            <a:endCxn id="5" idx="1"/>
          </p:cNvCxnSpPr>
          <p:nvPr/>
        </p:nvCxnSpPr>
        <p:spPr>
          <a:xfrm>
            <a:off x="7648055" y="3251165"/>
            <a:ext cx="50604" cy="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BADBF8CE-3ABB-A780-8675-1161976D8D1E}"/>
              </a:ext>
            </a:extLst>
          </p:cNvPr>
          <p:cNvSpPr/>
          <p:nvPr/>
        </p:nvSpPr>
        <p:spPr>
          <a:xfrm>
            <a:off x="7698659" y="2811896"/>
            <a:ext cx="798972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 List</a:t>
            </a:r>
            <a:endParaRPr lang="vi-VN" dirty="0"/>
          </a:p>
        </p:txBody>
      </p:sp>
      <p:grpSp>
        <p:nvGrpSpPr>
          <p:cNvPr id="1042" name="Nhóm 1041">
            <a:extLst>
              <a:ext uri="{FF2B5EF4-FFF2-40B4-BE49-F238E27FC236}">
                <a16:creationId xmlns:a16="http://schemas.microsoft.com/office/drawing/2014/main" id="{BF5162EB-FAFF-3482-9195-F00F62A6E15A}"/>
              </a:ext>
            </a:extLst>
          </p:cNvPr>
          <p:cNvGrpSpPr/>
          <p:nvPr/>
        </p:nvGrpSpPr>
        <p:grpSpPr>
          <a:xfrm>
            <a:off x="6497447" y="4928331"/>
            <a:ext cx="1395467" cy="992306"/>
            <a:chOff x="6890911" y="5081151"/>
            <a:chExt cx="2217034" cy="1591657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78266921-A742-4EDA-3639-70315707323C}"/>
                </a:ext>
              </a:extLst>
            </p:cNvPr>
            <p:cNvGrpSpPr/>
            <p:nvPr/>
          </p:nvGrpSpPr>
          <p:grpSpPr>
            <a:xfrm>
              <a:off x="7307096" y="5266646"/>
              <a:ext cx="1384663" cy="1220665"/>
              <a:chOff x="1019837" y="1865147"/>
              <a:chExt cx="6961411" cy="4196714"/>
            </a:xfrm>
          </p:grpSpPr>
          <p:pic>
            <p:nvPicPr>
              <p:cNvPr id="29" name="Hình ảnh 28" descr="Ảnh có chứa ảnh chụp màn hình, Hình chữ nhật, màu trắng, màu đen&#10;&#10;Mô tả được tạo tự động">
                <a:extLst>
                  <a:ext uri="{FF2B5EF4-FFF2-40B4-BE49-F238E27FC236}">
                    <a16:creationId xmlns:a16="http://schemas.microsoft.com/office/drawing/2014/main" id="{C1F6A7D8-2D14-4730-A313-4D4826E1B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4623" y="2480875"/>
                <a:ext cx="3476625" cy="1762125"/>
              </a:xfrm>
              <a:prstGeom prst="rect">
                <a:avLst/>
              </a:prstGeom>
            </p:spPr>
          </p:pic>
          <p:pic>
            <p:nvPicPr>
              <p:cNvPr id="37" name="Hình ảnh 36" descr="Ảnh có chứa ảnh chụp màn hình, Hình chữ nhật, màu trắng, màu đen&#10;&#10;Mô tả được tạo tự động">
                <a:extLst>
                  <a:ext uri="{FF2B5EF4-FFF2-40B4-BE49-F238E27FC236}">
                    <a16:creationId xmlns:a16="http://schemas.microsoft.com/office/drawing/2014/main" id="{A1A1254A-EB0E-0E55-4A80-99C925764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837" y="1865147"/>
                <a:ext cx="4648200" cy="2352675"/>
              </a:xfrm>
              <a:prstGeom prst="rect">
                <a:avLst/>
              </a:prstGeom>
            </p:spPr>
          </p:pic>
          <p:pic>
            <p:nvPicPr>
              <p:cNvPr id="42" name="Hình ảnh 41" descr="Ảnh có chứa ảnh chụp màn hình, Hình chữ nhật, màu trắng, khung&#10;&#10;Mô tả được tạo tự động">
                <a:extLst>
                  <a:ext uri="{FF2B5EF4-FFF2-40B4-BE49-F238E27FC236}">
                    <a16:creationId xmlns:a16="http://schemas.microsoft.com/office/drawing/2014/main" id="{336E4222-AB72-8052-4599-5CC81FE76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436" y="3137686"/>
                <a:ext cx="5800725" cy="2924175"/>
              </a:xfrm>
              <a:prstGeom prst="rect">
                <a:avLst/>
              </a:prstGeom>
            </p:spPr>
          </p:pic>
        </p:grp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6CC5C359-26BC-83E5-3BCE-CC991152CA56}"/>
                </a:ext>
              </a:extLst>
            </p:cNvPr>
            <p:cNvSpPr/>
            <p:nvPr/>
          </p:nvSpPr>
          <p:spPr>
            <a:xfrm>
              <a:off x="6890911" y="5081151"/>
              <a:ext cx="2217034" cy="1591657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43" name="Hình Bầu dục 1042">
            <a:extLst>
              <a:ext uri="{FF2B5EF4-FFF2-40B4-BE49-F238E27FC236}">
                <a16:creationId xmlns:a16="http://schemas.microsoft.com/office/drawing/2014/main" id="{4D39A856-FB85-2138-6351-75D850CD688E}"/>
              </a:ext>
            </a:extLst>
          </p:cNvPr>
          <p:cNvSpPr/>
          <p:nvPr/>
        </p:nvSpPr>
        <p:spPr>
          <a:xfrm>
            <a:off x="4164944" y="4412752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PNG, JPG, JPEG,..</a:t>
            </a:r>
            <a:endParaRPr lang="vi-VN" dirty="0"/>
          </a:p>
        </p:txBody>
      </p:sp>
      <p:sp>
        <p:nvSpPr>
          <p:cNvPr id="1044" name="Hình Bầu dục 1043">
            <a:extLst>
              <a:ext uri="{FF2B5EF4-FFF2-40B4-BE49-F238E27FC236}">
                <a16:creationId xmlns:a16="http://schemas.microsoft.com/office/drawing/2014/main" id="{951F9B5C-33F2-C6D6-6FFF-5C1CB8C9C962}"/>
              </a:ext>
            </a:extLst>
          </p:cNvPr>
          <p:cNvSpPr/>
          <p:nvPr/>
        </p:nvSpPr>
        <p:spPr>
          <a:xfrm>
            <a:off x="4189246" y="5635095"/>
            <a:ext cx="1366787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Weight, Height</a:t>
            </a:r>
            <a:endParaRPr lang="vi-VN" dirty="0"/>
          </a:p>
        </p:txBody>
      </p:sp>
      <p:cxnSp>
        <p:nvCxnSpPr>
          <p:cNvPr id="1046" name="Đường kết nối Mũi tên Thẳng 1045">
            <a:extLst>
              <a:ext uri="{FF2B5EF4-FFF2-40B4-BE49-F238E27FC236}">
                <a16:creationId xmlns:a16="http://schemas.microsoft.com/office/drawing/2014/main" id="{D6E36A8B-4D58-3C2A-11AF-A466662B5557}"/>
              </a:ext>
            </a:extLst>
          </p:cNvPr>
          <p:cNvCxnSpPr>
            <a:stCxn id="1043" idx="6"/>
            <a:endCxn id="46" idx="2"/>
          </p:cNvCxnSpPr>
          <p:nvPr/>
        </p:nvCxnSpPr>
        <p:spPr>
          <a:xfrm>
            <a:off x="5531731" y="4856159"/>
            <a:ext cx="965716" cy="56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Đường kết nối Mũi tên Thẳng 1047">
            <a:extLst>
              <a:ext uri="{FF2B5EF4-FFF2-40B4-BE49-F238E27FC236}">
                <a16:creationId xmlns:a16="http://schemas.microsoft.com/office/drawing/2014/main" id="{1B1A216E-9D82-B8ED-97A2-BC470D0FED5E}"/>
              </a:ext>
            </a:extLst>
          </p:cNvPr>
          <p:cNvCxnSpPr>
            <a:stCxn id="1044" idx="6"/>
            <a:endCxn id="46" idx="2"/>
          </p:cNvCxnSpPr>
          <p:nvPr/>
        </p:nvCxnSpPr>
        <p:spPr>
          <a:xfrm flipV="1">
            <a:off x="5556033" y="5424484"/>
            <a:ext cx="941414" cy="65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Đường kết nối Mũi tên Thẳng 1049">
            <a:extLst>
              <a:ext uri="{FF2B5EF4-FFF2-40B4-BE49-F238E27FC236}">
                <a16:creationId xmlns:a16="http://schemas.microsoft.com/office/drawing/2014/main" id="{9D2B8E22-C42E-5A7B-A2C4-08516BC5316C}"/>
              </a:ext>
            </a:extLst>
          </p:cNvPr>
          <p:cNvCxnSpPr>
            <a:cxnSpLocks/>
            <a:stCxn id="3092" idx="0"/>
            <a:endCxn id="1051" idx="2"/>
          </p:cNvCxnSpPr>
          <p:nvPr/>
        </p:nvCxnSpPr>
        <p:spPr>
          <a:xfrm flipH="1" flipV="1">
            <a:off x="3824050" y="3707595"/>
            <a:ext cx="2119572" cy="43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Đường kết nối Mũi tên Thẳng 1055">
            <a:extLst>
              <a:ext uri="{FF2B5EF4-FFF2-40B4-BE49-F238E27FC236}">
                <a16:creationId xmlns:a16="http://schemas.microsoft.com/office/drawing/2014/main" id="{19EA048B-90F4-45EC-3359-C9732A71D456}"/>
              </a:ext>
            </a:extLst>
          </p:cNvPr>
          <p:cNvCxnSpPr>
            <a:cxnSpLocks/>
            <a:stCxn id="5" idx="3"/>
            <a:endCxn id="3093" idx="1"/>
          </p:cNvCxnSpPr>
          <p:nvPr/>
        </p:nvCxnSpPr>
        <p:spPr>
          <a:xfrm>
            <a:off x="8497631" y="3259746"/>
            <a:ext cx="235609" cy="644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Nhóm 1060">
            <a:extLst>
              <a:ext uri="{FF2B5EF4-FFF2-40B4-BE49-F238E27FC236}">
                <a16:creationId xmlns:a16="http://schemas.microsoft.com/office/drawing/2014/main" id="{4D9C83F8-B8A8-D403-CA26-AA8ADE01B529}"/>
              </a:ext>
            </a:extLst>
          </p:cNvPr>
          <p:cNvGrpSpPr/>
          <p:nvPr/>
        </p:nvGrpSpPr>
        <p:grpSpPr>
          <a:xfrm>
            <a:off x="8785957" y="2739121"/>
            <a:ext cx="1304546" cy="1017261"/>
            <a:chOff x="9783604" y="2734785"/>
            <a:chExt cx="1151642" cy="1017261"/>
          </a:xfrm>
        </p:grpSpPr>
        <p:sp>
          <p:nvSpPr>
            <p:cNvPr id="1054" name="Hình Bầu dục 1053">
              <a:extLst>
                <a:ext uri="{FF2B5EF4-FFF2-40B4-BE49-F238E27FC236}">
                  <a16:creationId xmlns:a16="http://schemas.microsoft.com/office/drawing/2014/main" id="{5979E7D2-157B-11CF-0CC4-01E8A3C10F86}"/>
                </a:ext>
              </a:extLst>
            </p:cNvPr>
            <p:cNvSpPr/>
            <p:nvPr/>
          </p:nvSpPr>
          <p:spPr>
            <a:xfrm>
              <a:off x="9783604" y="2734785"/>
              <a:ext cx="1151642" cy="1017261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60" name="Hình ảnh 1059" descr="Ảnh có chứa Hình chữ nhật, ảnh chụp màn hình, hàng, biểu đồ&#10;&#10;Mô tả được tạo tự động">
              <a:extLst>
                <a:ext uri="{FF2B5EF4-FFF2-40B4-BE49-F238E27FC236}">
                  <a16:creationId xmlns:a16="http://schemas.microsoft.com/office/drawing/2014/main" id="{A8EF5BEC-04DF-C519-E6D1-526D9A1C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602" y="3024062"/>
              <a:ext cx="949645" cy="494540"/>
            </a:xfrm>
            <a:prstGeom prst="rect">
              <a:avLst/>
            </a:prstGeom>
          </p:spPr>
        </p:pic>
      </p:grpSp>
      <p:sp>
        <p:nvSpPr>
          <p:cNvPr id="1076" name="Hình Bầu dục 1075">
            <a:extLst>
              <a:ext uri="{FF2B5EF4-FFF2-40B4-BE49-F238E27FC236}">
                <a16:creationId xmlns:a16="http://schemas.microsoft.com/office/drawing/2014/main" id="{E339104C-AEDD-2771-E153-ED6FC4EB4F33}"/>
              </a:ext>
            </a:extLst>
          </p:cNvPr>
          <p:cNvSpPr/>
          <p:nvPr/>
        </p:nvSpPr>
        <p:spPr>
          <a:xfrm>
            <a:off x="10393914" y="1154689"/>
            <a:ext cx="1566093" cy="24367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77" name="Hình Bầu dục 1076">
            <a:extLst>
              <a:ext uri="{FF2B5EF4-FFF2-40B4-BE49-F238E27FC236}">
                <a16:creationId xmlns:a16="http://schemas.microsoft.com/office/drawing/2014/main" id="{320A2651-4966-543C-F315-82045E663A3A}"/>
              </a:ext>
            </a:extLst>
          </p:cNvPr>
          <p:cNvSpPr/>
          <p:nvPr/>
        </p:nvSpPr>
        <p:spPr>
          <a:xfrm>
            <a:off x="10459256" y="5724186"/>
            <a:ext cx="1566093" cy="886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.SVG</a:t>
            </a:r>
            <a:endParaRPr lang="vi-VN" dirty="0"/>
          </a:p>
        </p:txBody>
      </p:sp>
      <p:cxnSp>
        <p:nvCxnSpPr>
          <p:cNvPr id="1079" name="Đường kết nối Mũi tên Thẳng 1078">
            <a:extLst>
              <a:ext uri="{FF2B5EF4-FFF2-40B4-BE49-F238E27FC236}">
                <a16:creationId xmlns:a16="http://schemas.microsoft.com/office/drawing/2014/main" id="{3196FCE0-E2B3-60ED-9754-050940A6674C}"/>
              </a:ext>
            </a:extLst>
          </p:cNvPr>
          <p:cNvCxnSpPr>
            <a:cxnSpLocks/>
            <a:stCxn id="1054" idx="6"/>
            <a:endCxn id="1077" idx="0"/>
          </p:cNvCxnSpPr>
          <p:nvPr/>
        </p:nvCxnSpPr>
        <p:spPr>
          <a:xfrm>
            <a:off x="10090503" y="3247752"/>
            <a:ext cx="1151800" cy="247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Đường kết nối Mũi tên Thẳng 1081">
            <a:extLst>
              <a:ext uri="{FF2B5EF4-FFF2-40B4-BE49-F238E27FC236}">
                <a16:creationId xmlns:a16="http://schemas.microsoft.com/office/drawing/2014/main" id="{1F6B32AB-EE74-C212-32C2-D849AA1CBD3C}"/>
              </a:ext>
            </a:extLst>
          </p:cNvPr>
          <p:cNvCxnSpPr>
            <a:cxnSpLocks/>
            <a:stCxn id="1054" idx="6"/>
            <a:endCxn id="1076" idx="4"/>
          </p:cNvCxnSpPr>
          <p:nvPr/>
        </p:nvCxnSpPr>
        <p:spPr>
          <a:xfrm>
            <a:off x="10090503" y="3247752"/>
            <a:ext cx="1086458" cy="34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Picture 2" descr="What is Python Coding? | Juni Learning">
            <a:extLst>
              <a:ext uri="{FF2B5EF4-FFF2-40B4-BE49-F238E27FC236}">
                <a16:creationId xmlns:a16="http://schemas.microsoft.com/office/drawing/2014/main" id="{68881619-2DB7-28D8-54AF-E5AA79F4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96" y="6035051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2" descr="What is Python Coding? | Juni Learning">
            <a:extLst>
              <a:ext uri="{FF2B5EF4-FFF2-40B4-BE49-F238E27FC236}">
                <a16:creationId xmlns:a16="http://schemas.microsoft.com/office/drawing/2014/main" id="{0FC4D2FF-C261-BC66-86FE-9A97946E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23" y="6097722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2" descr="What is Python Coding? | Juni Learning">
            <a:extLst>
              <a:ext uri="{FF2B5EF4-FFF2-40B4-BE49-F238E27FC236}">
                <a16:creationId xmlns:a16="http://schemas.microsoft.com/office/drawing/2014/main" id="{15125F8F-32FC-8ED9-7197-FFF29D88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65" y="5934578"/>
            <a:ext cx="506435" cy="5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" descr="OpenCVLogo · opencv/opencv Wiki · GitHub">
            <a:extLst>
              <a:ext uri="{FF2B5EF4-FFF2-40B4-BE49-F238E27FC236}">
                <a16:creationId xmlns:a16="http://schemas.microsoft.com/office/drawing/2014/main" id="{D12C6BA6-3EA1-5E9C-0615-5885DF73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9" y="2992656"/>
            <a:ext cx="641726" cy="5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" descr="OpenCVLogo · opencv/opencv Wiki · GitHub">
            <a:extLst>
              <a:ext uri="{FF2B5EF4-FFF2-40B4-BE49-F238E27FC236}">
                <a16:creationId xmlns:a16="http://schemas.microsoft.com/office/drawing/2014/main" id="{BAEF47D3-8B8E-4B16-0C02-CBEC7D24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31" y="6152014"/>
            <a:ext cx="387444" cy="3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" descr="OpenCVLogo · opencv/opencv Wiki · GitHub">
            <a:extLst>
              <a:ext uri="{FF2B5EF4-FFF2-40B4-BE49-F238E27FC236}">
                <a16:creationId xmlns:a16="http://schemas.microsoft.com/office/drawing/2014/main" id="{50E36FE6-209D-A820-785E-8F1C84C9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350" y="3893881"/>
            <a:ext cx="641726" cy="5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Hình ảnh 3097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030F4829-9790-25CB-7B26-F857247FEA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24" y="1790458"/>
            <a:ext cx="1075730" cy="494540"/>
          </a:xfrm>
          <a:prstGeom prst="rect">
            <a:avLst/>
          </a:prstGeom>
        </p:spPr>
      </p:pic>
      <p:pic>
        <p:nvPicPr>
          <p:cNvPr id="3099" name="Hình ảnh 3098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B9D0621C-230C-7B1E-D897-27EA747D418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92" y="2050315"/>
            <a:ext cx="1075730" cy="494540"/>
          </a:xfrm>
          <a:prstGeom prst="rect">
            <a:avLst/>
          </a:prstGeom>
        </p:spPr>
      </p:pic>
      <p:pic>
        <p:nvPicPr>
          <p:cNvPr id="3100" name="Hình ảnh 3099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3814067E-274F-B50D-F4BF-A6A0CD9A7D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0" y="2232308"/>
            <a:ext cx="1075730" cy="494540"/>
          </a:xfrm>
          <a:prstGeom prst="rect">
            <a:avLst/>
          </a:prstGeom>
        </p:spPr>
      </p:pic>
      <p:pic>
        <p:nvPicPr>
          <p:cNvPr id="3101" name="Hình ảnh 3100" descr="Ảnh có chứa Hình chữ nhật, ảnh chụp màn hình, hàng, biểu đồ&#10;&#10;Mô tả được tạo tự động">
            <a:extLst>
              <a:ext uri="{FF2B5EF4-FFF2-40B4-BE49-F238E27FC236}">
                <a16:creationId xmlns:a16="http://schemas.microsoft.com/office/drawing/2014/main" id="{0E34A1EA-9B49-F229-EABE-F7F55A6A77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609" y="2502326"/>
            <a:ext cx="1075730" cy="494540"/>
          </a:xfrm>
          <a:prstGeom prst="rect">
            <a:avLst/>
          </a:prstGeom>
        </p:spPr>
      </p:pic>
      <p:cxnSp>
        <p:nvCxnSpPr>
          <p:cNvPr id="1032" name="Đường kết nối Mũi tên Thẳng 1031">
            <a:extLst>
              <a:ext uri="{FF2B5EF4-FFF2-40B4-BE49-F238E27FC236}">
                <a16:creationId xmlns:a16="http://schemas.microsoft.com/office/drawing/2014/main" id="{61CE3171-CB9B-083E-9E7A-FD5595401723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6435660" y="2482884"/>
            <a:ext cx="673706" cy="32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Đường kết nối Mũi tên Thẳng 1033">
            <a:extLst>
              <a:ext uri="{FF2B5EF4-FFF2-40B4-BE49-F238E27FC236}">
                <a16:creationId xmlns:a16="http://schemas.microsoft.com/office/drawing/2014/main" id="{1016C546-3F94-F188-8CDD-41DCA7485851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6435660" y="2482884"/>
            <a:ext cx="1662485" cy="3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Hình chữ nhật: Góc Tròn 1050">
            <a:extLst>
              <a:ext uri="{FF2B5EF4-FFF2-40B4-BE49-F238E27FC236}">
                <a16:creationId xmlns:a16="http://schemas.microsoft.com/office/drawing/2014/main" id="{9D8B7717-2A0C-B5A4-D166-751BCB8F82D4}"/>
              </a:ext>
            </a:extLst>
          </p:cNvPr>
          <p:cNvSpPr/>
          <p:nvPr/>
        </p:nvSpPr>
        <p:spPr>
          <a:xfrm>
            <a:off x="3431920" y="2811896"/>
            <a:ext cx="784259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  <a:br>
              <a:rPr lang="en-US" dirty="0"/>
            </a:br>
            <a:r>
              <a:rPr lang="en-US" dirty="0"/>
              <a:t>List</a:t>
            </a:r>
            <a:endParaRPr lang="vi-VN" dirty="0"/>
          </a:p>
        </p:txBody>
      </p:sp>
      <p:cxnSp>
        <p:nvCxnSpPr>
          <p:cNvPr id="1071" name="Đường kết nối Mũi tên Thẳng 1070">
            <a:extLst>
              <a:ext uri="{FF2B5EF4-FFF2-40B4-BE49-F238E27FC236}">
                <a16:creationId xmlns:a16="http://schemas.microsoft.com/office/drawing/2014/main" id="{27431CEF-9ECF-D642-4243-7FC695597DF5}"/>
              </a:ext>
            </a:extLst>
          </p:cNvPr>
          <p:cNvCxnSpPr>
            <a:stCxn id="8" idx="2"/>
            <a:endCxn id="1051" idx="0"/>
          </p:cNvCxnSpPr>
          <p:nvPr/>
        </p:nvCxnSpPr>
        <p:spPr>
          <a:xfrm flipH="1">
            <a:off x="3824050" y="2482884"/>
            <a:ext cx="2611610" cy="3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Hình chữ nhật: Góc Tròn 1073">
            <a:extLst>
              <a:ext uri="{FF2B5EF4-FFF2-40B4-BE49-F238E27FC236}">
                <a16:creationId xmlns:a16="http://schemas.microsoft.com/office/drawing/2014/main" id="{4C34CBBB-8A5D-D2E6-7AC4-B135FFFF63EA}"/>
              </a:ext>
            </a:extLst>
          </p:cNvPr>
          <p:cNvSpPr/>
          <p:nvPr/>
        </p:nvSpPr>
        <p:spPr>
          <a:xfrm>
            <a:off x="5479030" y="2805118"/>
            <a:ext cx="935312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Adjust</a:t>
            </a:r>
            <a:endParaRPr lang="vi-VN" dirty="0"/>
          </a:p>
        </p:txBody>
      </p:sp>
      <p:sp>
        <p:nvSpPr>
          <p:cNvPr id="1078" name="Hình chữ nhật: Góc Tròn 1077">
            <a:extLst>
              <a:ext uri="{FF2B5EF4-FFF2-40B4-BE49-F238E27FC236}">
                <a16:creationId xmlns:a16="http://schemas.microsoft.com/office/drawing/2014/main" id="{E016959A-719F-F4EF-C9EC-00AD6EF24AF1}"/>
              </a:ext>
            </a:extLst>
          </p:cNvPr>
          <p:cNvSpPr/>
          <p:nvPr/>
        </p:nvSpPr>
        <p:spPr>
          <a:xfrm>
            <a:off x="4415112" y="2800217"/>
            <a:ext cx="1046987" cy="89569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Convex Hull</a:t>
            </a:r>
            <a:endParaRPr lang="vi-VN" dirty="0"/>
          </a:p>
        </p:txBody>
      </p:sp>
      <p:cxnSp>
        <p:nvCxnSpPr>
          <p:cNvPr id="3078" name="Đường kết nối Mũi tên Thẳng 3077">
            <a:extLst>
              <a:ext uri="{FF2B5EF4-FFF2-40B4-BE49-F238E27FC236}">
                <a16:creationId xmlns:a16="http://schemas.microsoft.com/office/drawing/2014/main" id="{2756BB49-1E1E-8F5B-1E80-66D1BB6A53D8}"/>
              </a:ext>
            </a:extLst>
          </p:cNvPr>
          <p:cNvCxnSpPr>
            <a:stCxn id="1051" idx="3"/>
            <a:endCxn id="1078" idx="1"/>
          </p:cNvCxnSpPr>
          <p:nvPr/>
        </p:nvCxnSpPr>
        <p:spPr>
          <a:xfrm flipV="1">
            <a:off x="4216179" y="3248067"/>
            <a:ext cx="198933" cy="1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Đường kết nối Mũi tên Thẳng 3079">
            <a:extLst>
              <a:ext uri="{FF2B5EF4-FFF2-40B4-BE49-F238E27FC236}">
                <a16:creationId xmlns:a16="http://schemas.microsoft.com/office/drawing/2014/main" id="{5F783EC8-8C45-095A-978E-DCF9D3AA47A3}"/>
              </a:ext>
            </a:extLst>
          </p:cNvPr>
          <p:cNvCxnSpPr>
            <a:stCxn id="1074" idx="3"/>
            <a:endCxn id="60" idx="1"/>
          </p:cNvCxnSpPr>
          <p:nvPr/>
        </p:nvCxnSpPr>
        <p:spPr>
          <a:xfrm flipV="1">
            <a:off x="6414342" y="3251165"/>
            <a:ext cx="156335" cy="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 animBg="1"/>
      <p:bldP spid="10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CD83-B74F-0F9B-818B-941A8EE8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19FB6-5DDF-AAE1-0D0E-427191F7D8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DAFF5E-1FCF-4C0F-B853-5BBF1AAC5C9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8EAFCF-3226-A3E5-2143-64DB40AE40B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7B35D-7E52-ADD5-9E2C-CAA54B67366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547A8A-FF36-0E38-DC90-D7D5A40330F0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641AFB-BD1C-E3B5-526D-E7A9B378825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E6A60-EEC5-F7C6-A672-220E6B1050F5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Demonstration of Technology in Action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3240C-9ABD-76F5-B8BB-7112A8278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BE903-3CC4-9CCC-12E7-F5A73D3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061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81443FE0-F509-2342-985F-E866C974601C}"/>
              </a:ext>
            </a:extLst>
          </p:cNvPr>
          <p:cNvSpPr/>
          <p:nvPr/>
        </p:nvSpPr>
        <p:spPr>
          <a:xfrm>
            <a:off x="667811" y="40594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60E3F05E-7184-F54B-8592-98A9BE89369E}"/>
              </a:ext>
            </a:extLst>
          </p:cNvPr>
          <p:cNvSpPr/>
          <p:nvPr/>
        </p:nvSpPr>
        <p:spPr>
          <a:xfrm>
            <a:off x="4318833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775375F1-3B8E-6D40-818F-AE63D6BC7B7B}"/>
              </a:ext>
            </a:extLst>
          </p:cNvPr>
          <p:cNvSpPr/>
          <p:nvPr/>
        </p:nvSpPr>
        <p:spPr>
          <a:xfrm>
            <a:off x="4318833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E36D9E51-3CAC-4743-B188-FA9755BBEB46}"/>
              </a:ext>
            </a:extLst>
          </p:cNvPr>
          <p:cNvSpPr/>
          <p:nvPr/>
        </p:nvSpPr>
        <p:spPr>
          <a:xfrm>
            <a:off x="8016392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42969B67-8850-0947-9311-E33A64753221}"/>
              </a:ext>
            </a:extLst>
          </p:cNvPr>
          <p:cNvSpPr/>
          <p:nvPr/>
        </p:nvSpPr>
        <p:spPr>
          <a:xfrm>
            <a:off x="8016392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2" name="Round Diagonal Corner Rectangle 41">
            <a:extLst>
              <a:ext uri="{FF2B5EF4-FFF2-40B4-BE49-F238E27FC236}">
                <a16:creationId xmlns:a16="http://schemas.microsoft.com/office/drawing/2014/main" id="{1D4F2E19-C2D8-7C4C-9779-71B56991366E}"/>
              </a:ext>
            </a:extLst>
          </p:cNvPr>
          <p:cNvSpPr/>
          <p:nvPr/>
        </p:nvSpPr>
        <p:spPr>
          <a:xfrm>
            <a:off x="673055" y="1391624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5" name="楕円 33">
            <a:extLst>
              <a:ext uri="{FF2B5EF4-FFF2-40B4-BE49-F238E27FC236}">
                <a16:creationId xmlns:a16="http://schemas.microsoft.com/office/drawing/2014/main" id="{AF11136A-5EFF-764D-B060-34014572C4F3}"/>
              </a:ext>
            </a:extLst>
          </p:cNvPr>
          <p:cNvSpPr/>
          <p:nvPr/>
        </p:nvSpPr>
        <p:spPr>
          <a:xfrm>
            <a:off x="7040607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7" name="テキスト ボックス 28">
            <a:extLst>
              <a:ext uri="{FF2B5EF4-FFF2-40B4-BE49-F238E27FC236}">
                <a16:creationId xmlns:a16="http://schemas.microsoft.com/office/drawing/2014/main" id="{8002CF3D-AB84-1049-8FFC-2EAAA1FFD86F}"/>
              </a:ext>
            </a:extLst>
          </p:cNvPr>
          <p:cNvSpPr txBox="1"/>
          <p:nvPr/>
        </p:nvSpPr>
        <p:spPr>
          <a:xfrm>
            <a:off x="890274" y="433915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8" name="楕円 35">
            <a:extLst>
              <a:ext uri="{FF2B5EF4-FFF2-40B4-BE49-F238E27FC236}">
                <a16:creationId xmlns:a16="http://schemas.microsoft.com/office/drawing/2014/main" id="{E2D226B1-11C5-434A-BD8E-E0582D2C1FDD}"/>
              </a:ext>
            </a:extLst>
          </p:cNvPr>
          <p:cNvSpPr/>
          <p:nvPr/>
        </p:nvSpPr>
        <p:spPr>
          <a:xfrm>
            <a:off x="3411127" y="386969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9" name="楕円 36">
            <a:extLst>
              <a:ext uri="{FF2B5EF4-FFF2-40B4-BE49-F238E27FC236}">
                <a16:creationId xmlns:a16="http://schemas.microsoft.com/office/drawing/2014/main" id="{2A95B24B-ADD3-0744-8B20-9B7112ED6A65}"/>
              </a:ext>
            </a:extLst>
          </p:cNvPr>
          <p:cNvSpPr/>
          <p:nvPr/>
        </p:nvSpPr>
        <p:spPr>
          <a:xfrm>
            <a:off x="3317776" y="117083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KR1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0" name="テキスト ボックス 17">
            <a:extLst>
              <a:ext uri="{FF2B5EF4-FFF2-40B4-BE49-F238E27FC236}">
                <a16:creationId xmlns:a16="http://schemas.microsoft.com/office/drawing/2014/main" id="{CA18CC04-0D56-7641-96AE-A95C142722E1}"/>
              </a:ext>
            </a:extLst>
          </p:cNvPr>
          <p:cNvSpPr txBox="1"/>
          <p:nvPr/>
        </p:nvSpPr>
        <p:spPr>
          <a:xfrm>
            <a:off x="4534771" y="1774244"/>
            <a:ext cx="257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2" name="楕円 1">
            <a:extLst>
              <a:ext uri="{FF2B5EF4-FFF2-40B4-BE49-F238E27FC236}">
                <a16:creationId xmlns:a16="http://schemas.microsoft.com/office/drawing/2014/main" id="{47B7F4BD-8283-4242-A0CD-4D4D30C40A15}"/>
              </a:ext>
            </a:extLst>
          </p:cNvPr>
          <p:cNvSpPr/>
          <p:nvPr/>
        </p:nvSpPr>
        <p:spPr>
          <a:xfrm>
            <a:off x="10845175" y="114473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KR2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6" name="楕円 39">
            <a:extLst>
              <a:ext uri="{FF2B5EF4-FFF2-40B4-BE49-F238E27FC236}">
                <a16:creationId xmlns:a16="http://schemas.microsoft.com/office/drawing/2014/main" id="{DA857391-74FB-E941-93AD-0D254205D853}"/>
              </a:ext>
            </a:extLst>
          </p:cNvPr>
          <p:cNvSpPr/>
          <p:nvPr/>
        </p:nvSpPr>
        <p:spPr>
          <a:xfrm>
            <a:off x="7001105" y="1163082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KR3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7" name="テキスト ボックス 30">
            <a:extLst>
              <a:ext uri="{FF2B5EF4-FFF2-40B4-BE49-F238E27FC236}">
                <a16:creationId xmlns:a16="http://schemas.microsoft.com/office/drawing/2014/main" id="{D3DF6C7C-F246-F94F-AC14-056EB5638130}"/>
              </a:ext>
            </a:extLst>
          </p:cNvPr>
          <p:cNvSpPr txBox="1"/>
          <p:nvPr/>
        </p:nvSpPr>
        <p:spPr>
          <a:xfrm>
            <a:off x="8259713" y="4379729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8" name="楕円 33">
            <a:extLst>
              <a:ext uri="{FF2B5EF4-FFF2-40B4-BE49-F238E27FC236}">
                <a16:creationId xmlns:a16="http://schemas.microsoft.com/office/drawing/2014/main" id="{95D84412-397E-4D40-80B2-BE10B4EC61C4}"/>
              </a:ext>
            </a:extLst>
          </p:cNvPr>
          <p:cNvSpPr/>
          <p:nvPr/>
        </p:nvSpPr>
        <p:spPr>
          <a:xfrm>
            <a:off x="10845175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6957FD-7B65-E045-B3A6-602E9E13B57A}"/>
              </a:ext>
            </a:extLst>
          </p:cNvPr>
          <p:cNvSpPr/>
          <p:nvPr/>
        </p:nvSpPr>
        <p:spPr>
          <a:xfrm>
            <a:off x="814970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DFBF91F-0140-3A47-BE81-583C780B908D}"/>
              </a:ext>
            </a:extLst>
          </p:cNvPr>
          <p:cNvSpPr/>
          <p:nvPr/>
        </p:nvSpPr>
        <p:spPr>
          <a:xfrm>
            <a:off x="4440268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1DA7A2-F508-4E4B-B20C-A639CEBA70C5}"/>
              </a:ext>
            </a:extLst>
          </p:cNvPr>
          <p:cNvSpPr/>
          <p:nvPr/>
        </p:nvSpPr>
        <p:spPr>
          <a:xfrm>
            <a:off x="8102926" y="224649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E81875-9CD7-C344-B759-E9BFC322767E}"/>
              </a:ext>
            </a:extLst>
          </p:cNvPr>
          <p:cNvSpPr/>
          <p:nvPr/>
        </p:nvSpPr>
        <p:spPr>
          <a:xfrm>
            <a:off x="4455454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106550-2D18-9248-BBAD-C34F4CE609B2}"/>
              </a:ext>
            </a:extLst>
          </p:cNvPr>
          <p:cNvSpPr/>
          <p:nvPr/>
        </p:nvSpPr>
        <p:spPr>
          <a:xfrm>
            <a:off x="814969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2AE9CC-D2C0-F744-B7AE-67B7507C876E}"/>
              </a:ext>
            </a:extLst>
          </p:cNvPr>
          <p:cNvSpPr/>
          <p:nvPr/>
        </p:nvSpPr>
        <p:spPr>
          <a:xfrm>
            <a:off x="8185826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252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C93AC4B-DAEB-482C-A684-3DDB2964B4BC}"/>
              </a:ext>
            </a:extLst>
          </p:cNvPr>
          <p:cNvCxnSpPr>
            <a:cxnSpLocks/>
          </p:cNvCxnSpPr>
          <p:nvPr/>
        </p:nvCxnSpPr>
        <p:spPr>
          <a:xfrm flipH="1">
            <a:off x="6024730" y="1983996"/>
            <a:ext cx="2" cy="159747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79" name="Round Diagonal Corner Rectangle 78">
            <a:extLst>
              <a:ext uri="{FF2B5EF4-FFF2-40B4-BE49-F238E27FC236}">
                <a16:creationId xmlns:a16="http://schemas.microsoft.com/office/drawing/2014/main" id="{554D6CA4-ABC2-3446-8B00-966E20A4F519}"/>
              </a:ext>
            </a:extLst>
          </p:cNvPr>
          <p:cNvSpPr/>
          <p:nvPr/>
        </p:nvSpPr>
        <p:spPr>
          <a:xfrm>
            <a:off x="4609313" y="1150867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Diagonal Corner Rectangle 80">
            <a:extLst>
              <a:ext uri="{FF2B5EF4-FFF2-40B4-BE49-F238E27FC236}">
                <a16:creationId xmlns:a16="http://schemas.microsoft.com/office/drawing/2014/main" id="{604232CB-F9E0-9541-8CF2-0611D4A9F629}"/>
              </a:ext>
            </a:extLst>
          </p:cNvPr>
          <p:cNvSpPr/>
          <p:nvPr/>
        </p:nvSpPr>
        <p:spPr>
          <a:xfrm>
            <a:off x="4609313" y="2301241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 Diagonal Corner Rectangle 81">
            <a:extLst>
              <a:ext uri="{FF2B5EF4-FFF2-40B4-BE49-F238E27FC236}">
                <a16:creationId xmlns:a16="http://schemas.microsoft.com/office/drawing/2014/main" id="{250A7C11-3B37-BD48-8652-5B539C88C477}"/>
              </a:ext>
            </a:extLst>
          </p:cNvPr>
          <p:cNvSpPr/>
          <p:nvPr/>
        </p:nvSpPr>
        <p:spPr>
          <a:xfrm>
            <a:off x="358595" y="3894067"/>
            <a:ext cx="2688896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 Diagonal Corner Rectangle 82">
            <a:extLst>
              <a:ext uri="{FF2B5EF4-FFF2-40B4-BE49-F238E27FC236}">
                <a16:creationId xmlns:a16="http://schemas.microsoft.com/office/drawing/2014/main" id="{797766C8-00A9-1A42-9801-7CD8D8AD780F}"/>
              </a:ext>
            </a:extLst>
          </p:cNvPr>
          <p:cNvSpPr/>
          <p:nvPr/>
        </p:nvSpPr>
        <p:spPr>
          <a:xfrm>
            <a:off x="3146040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 Diagonal Corner Rectangle 83">
            <a:extLst>
              <a:ext uri="{FF2B5EF4-FFF2-40B4-BE49-F238E27FC236}">
                <a16:creationId xmlns:a16="http://schemas.microsoft.com/office/drawing/2014/main" id="{7225EB2F-D384-CD43-BCD0-74F2B8EF8D2F}"/>
              </a:ext>
            </a:extLst>
          </p:cNvPr>
          <p:cNvSpPr/>
          <p:nvPr/>
        </p:nvSpPr>
        <p:spPr>
          <a:xfrm>
            <a:off x="6110466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 Diagonal Corner Rectangle 84">
            <a:extLst>
              <a:ext uri="{FF2B5EF4-FFF2-40B4-BE49-F238E27FC236}">
                <a16:creationId xmlns:a16="http://schemas.microsoft.com/office/drawing/2014/main" id="{3155731A-EF22-CA48-AC8F-7238694C8BED}"/>
              </a:ext>
            </a:extLst>
          </p:cNvPr>
          <p:cNvSpPr/>
          <p:nvPr/>
        </p:nvSpPr>
        <p:spPr>
          <a:xfrm>
            <a:off x="9045395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809AAF2-C553-42AF-876B-215649C09995}"/>
              </a:ext>
            </a:extLst>
          </p:cNvPr>
          <p:cNvCxnSpPr>
            <a:cxnSpLocks/>
          </p:cNvCxnSpPr>
          <p:nvPr/>
        </p:nvCxnSpPr>
        <p:spPr>
          <a:xfrm>
            <a:off x="2174283" y="3593265"/>
            <a:ext cx="7413193" cy="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2174283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2E7B35-8CEA-4579-8318-D9EA1DE464FD}"/>
              </a:ext>
            </a:extLst>
          </p:cNvPr>
          <p:cNvCxnSpPr>
            <a:cxnSpLocks/>
          </p:cNvCxnSpPr>
          <p:nvPr/>
        </p:nvCxnSpPr>
        <p:spPr>
          <a:xfrm flipH="1">
            <a:off x="6019784" y="3585365"/>
            <a:ext cx="9196" cy="148176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BECA65-93AE-4805-A1A9-FFE3B1FC9196}"/>
              </a:ext>
            </a:extLst>
          </p:cNvPr>
          <p:cNvCxnSpPr>
            <a:cxnSpLocks/>
          </p:cNvCxnSpPr>
          <p:nvPr/>
        </p:nvCxnSpPr>
        <p:spPr>
          <a:xfrm flipV="1">
            <a:off x="4578251" y="5059513"/>
            <a:ext cx="2723026" cy="1391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BA9859-E65F-4921-B167-01E1EECC74BD}"/>
              </a:ext>
            </a:extLst>
          </p:cNvPr>
          <p:cNvCxnSpPr>
            <a:cxnSpLocks/>
          </p:cNvCxnSpPr>
          <p:nvPr/>
        </p:nvCxnSpPr>
        <p:spPr>
          <a:xfrm flipV="1">
            <a:off x="4578251" y="5060904"/>
            <a:ext cx="0" cy="380308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B4ECA1-ECC5-4106-BFFC-4E39F31D28FC}"/>
              </a:ext>
            </a:extLst>
          </p:cNvPr>
          <p:cNvCxnSpPr>
            <a:cxnSpLocks/>
          </p:cNvCxnSpPr>
          <p:nvPr/>
        </p:nvCxnSpPr>
        <p:spPr>
          <a:xfrm flipV="1">
            <a:off x="7301277" y="5067125"/>
            <a:ext cx="0" cy="334723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459D10-B4E9-428C-A9D7-3E0F23CA12C8}"/>
              </a:ext>
            </a:extLst>
          </p:cNvPr>
          <p:cNvCxnSpPr>
            <a:cxnSpLocks/>
          </p:cNvCxnSpPr>
          <p:nvPr/>
        </p:nvCxnSpPr>
        <p:spPr>
          <a:xfrm flipV="1">
            <a:off x="9593873" y="4814116"/>
            <a:ext cx="0" cy="50283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1BD0179-4FE2-4F4B-AF79-4D23A2F8F07E}"/>
              </a:ext>
            </a:extLst>
          </p:cNvPr>
          <p:cNvCxnSpPr>
            <a:cxnSpLocks/>
          </p:cNvCxnSpPr>
          <p:nvPr/>
        </p:nvCxnSpPr>
        <p:spPr>
          <a:xfrm flipV="1">
            <a:off x="7411866" y="3589490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3853530" y="3584134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503EAF6-D104-AF4A-AA81-874903878F6D}"/>
              </a:ext>
            </a:extLst>
          </p:cNvPr>
          <p:cNvGrpSpPr/>
          <p:nvPr/>
        </p:nvGrpSpPr>
        <p:grpSpPr>
          <a:xfrm>
            <a:off x="479993" y="3971449"/>
            <a:ext cx="2357063" cy="832104"/>
            <a:chOff x="479993" y="3971449"/>
            <a:chExt cx="2357063" cy="83210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A73B4B1-4F0B-4155-ABD2-CE42D4B427E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9C033B-FB9C-4855-84EE-E0E0D77C4944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9D4F175-C86C-5146-B7D9-47F9A58F9D8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6B39FB-2F79-6E46-9DC5-083B2D03617B}"/>
              </a:ext>
            </a:extLst>
          </p:cNvPr>
          <p:cNvGrpSpPr/>
          <p:nvPr/>
        </p:nvGrpSpPr>
        <p:grpSpPr>
          <a:xfrm>
            <a:off x="4917467" y="1227000"/>
            <a:ext cx="2357063" cy="832104"/>
            <a:chOff x="479993" y="3971449"/>
            <a:chExt cx="2357063" cy="83210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4A9F02-80D8-6F48-B639-3D3443F3A1A0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5AA303-E454-AA44-9BC8-DF0C760F10D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1B5EA3-72DD-A449-8DC4-5F5C15AAD8A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9E0834-BD58-D248-B2CA-3FFA8DB012F3}"/>
              </a:ext>
            </a:extLst>
          </p:cNvPr>
          <p:cNvGrpSpPr/>
          <p:nvPr/>
        </p:nvGrpSpPr>
        <p:grpSpPr>
          <a:xfrm>
            <a:off x="4917467" y="2363270"/>
            <a:ext cx="2357063" cy="832104"/>
            <a:chOff x="479993" y="3971449"/>
            <a:chExt cx="2357063" cy="83210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8A70EA-86A1-0D40-85E1-4F2FB8DE385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76E5E8-0973-1948-B3EF-54BD0AD09FDA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C7D742-CA1C-7447-9EFF-DFCD6B2FC84D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DDE54E-BDBB-6647-ABB6-F0AC4E81ED37}"/>
              </a:ext>
            </a:extLst>
          </p:cNvPr>
          <p:cNvGrpSpPr/>
          <p:nvPr/>
        </p:nvGrpSpPr>
        <p:grpSpPr>
          <a:xfrm>
            <a:off x="3508266" y="3963349"/>
            <a:ext cx="2357063" cy="832104"/>
            <a:chOff x="479993" y="3971449"/>
            <a:chExt cx="2357063" cy="83210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4C78BC-4337-B448-B037-00C3D4B393DA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4BF2121-5431-F74A-B026-CF64DFFDB5B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4568C4A-EDA8-B642-9833-EFC39B894B8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2CD26C-7D02-424C-8BBD-22CB35A62BC8}"/>
              </a:ext>
            </a:extLst>
          </p:cNvPr>
          <p:cNvGrpSpPr/>
          <p:nvPr/>
        </p:nvGrpSpPr>
        <p:grpSpPr>
          <a:xfrm>
            <a:off x="6469551" y="3963349"/>
            <a:ext cx="2357063" cy="832104"/>
            <a:chOff x="479993" y="3971449"/>
            <a:chExt cx="2357063" cy="83210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675E2C1-0BF8-7947-8717-C13216282229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E3404E-FA01-C64B-9948-5C31F645FF00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5841B86-522D-3740-A48D-96B60542E3C5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EAF485-D2A4-E546-A643-095E96CC25F9}"/>
              </a:ext>
            </a:extLst>
          </p:cNvPr>
          <p:cNvGrpSpPr/>
          <p:nvPr/>
        </p:nvGrpSpPr>
        <p:grpSpPr>
          <a:xfrm>
            <a:off x="9354944" y="3949883"/>
            <a:ext cx="2357063" cy="832104"/>
            <a:chOff x="479993" y="3971449"/>
            <a:chExt cx="2357063" cy="83210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19A7466-5C1D-694B-BDB3-092005404925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6B07C-CBE1-6345-844B-4B7F5BA4205B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32E16C-2FF7-2C47-98B8-2563C948B5BA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F01A67A-3DFC-3D45-BBB0-1ABC87BD0A5A}"/>
              </a:ext>
            </a:extLst>
          </p:cNvPr>
          <p:cNvCxnSpPr>
            <a:cxnSpLocks/>
          </p:cNvCxnSpPr>
          <p:nvPr/>
        </p:nvCxnSpPr>
        <p:spPr>
          <a:xfrm flipV="1">
            <a:off x="9583068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43" name="Round Diagonal Corner Rectangle 142">
            <a:extLst>
              <a:ext uri="{FF2B5EF4-FFF2-40B4-BE49-F238E27FC236}">
                <a16:creationId xmlns:a16="http://schemas.microsoft.com/office/drawing/2014/main" id="{4D0F1FD7-80CA-2F4C-A1E6-816006F756CE}"/>
              </a:ext>
            </a:extLst>
          </p:cNvPr>
          <p:cNvSpPr/>
          <p:nvPr/>
        </p:nvSpPr>
        <p:spPr>
          <a:xfrm>
            <a:off x="6008776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E959564-3F3B-344B-B1EF-6758B89FFEB5}"/>
              </a:ext>
            </a:extLst>
          </p:cNvPr>
          <p:cNvGrpSpPr/>
          <p:nvPr/>
        </p:nvGrpSpPr>
        <p:grpSpPr>
          <a:xfrm>
            <a:off x="6367861" y="5382689"/>
            <a:ext cx="2357063" cy="832104"/>
            <a:chOff x="479993" y="3971449"/>
            <a:chExt cx="2357063" cy="83210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9AD36DE-94AB-0D4D-BCA5-7B69FA33FC8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2659E2-5172-264D-B9BC-7297427491E2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CF74417-1BB3-EF44-AFE6-7D3330433D43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3" name="Round Diagonal Corner Rectangle 162">
            <a:extLst>
              <a:ext uri="{FF2B5EF4-FFF2-40B4-BE49-F238E27FC236}">
                <a16:creationId xmlns:a16="http://schemas.microsoft.com/office/drawing/2014/main" id="{7B7B1062-DAD5-A246-91E8-356F6F1AD069}"/>
              </a:ext>
            </a:extLst>
          </p:cNvPr>
          <p:cNvSpPr/>
          <p:nvPr/>
        </p:nvSpPr>
        <p:spPr>
          <a:xfrm>
            <a:off x="2921063" y="5321410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D33AE5-1CD3-B044-BC96-D6EFC2E3FA52}"/>
              </a:ext>
            </a:extLst>
          </p:cNvPr>
          <p:cNvGrpSpPr/>
          <p:nvPr/>
        </p:nvGrpSpPr>
        <p:grpSpPr>
          <a:xfrm>
            <a:off x="3280148" y="5390692"/>
            <a:ext cx="2357063" cy="832104"/>
            <a:chOff x="479993" y="3971449"/>
            <a:chExt cx="2357063" cy="83210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8B68763-ACE9-614F-9129-E22A9FCDB7FE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87F1A46-5C98-1D40-A00F-C8B6AF59A7E1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DD86DE3-D8A7-A54B-AFEB-16CB320E1AC9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8" name="Round Diagonal Corner Rectangle 167">
            <a:extLst>
              <a:ext uri="{FF2B5EF4-FFF2-40B4-BE49-F238E27FC236}">
                <a16:creationId xmlns:a16="http://schemas.microsoft.com/office/drawing/2014/main" id="{D4AAC661-E263-AB49-B2F5-2DDD6D18A4EB}"/>
              </a:ext>
            </a:extLst>
          </p:cNvPr>
          <p:cNvSpPr/>
          <p:nvPr/>
        </p:nvSpPr>
        <p:spPr>
          <a:xfrm>
            <a:off x="9045395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9DDC5E-2018-0740-9C08-B65319F3C67B}"/>
              </a:ext>
            </a:extLst>
          </p:cNvPr>
          <p:cNvGrpSpPr/>
          <p:nvPr/>
        </p:nvGrpSpPr>
        <p:grpSpPr>
          <a:xfrm>
            <a:off x="9404480" y="5382689"/>
            <a:ext cx="2357063" cy="832104"/>
            <a:chOff x="479993" y="3971449"/>
            <a:chExt cx="2357063" cy="83210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F7DDD73-919B-5D44-AEF0-041D69C530F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97935AA-E477-5547-9B44-49DF3C1DF9EE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3D60C32-8229-BD4D-8409-5B94685CAAF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D8B18E4C-8011-104D-9CD6-A1628521443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D778F522-9FAB-3F48-93A1-F4F5E9E280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A8015E1E-097E-A34F-B041-7E1C36043C54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7EEE66F7-CD23-4240-B3A4-BE263EC34523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DFF92E29-E76E-5B47-AED9-161D1BC7BCE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EA47BEBF-9602-2043-9331-AD8DCAF083C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87B1E-D1EF-9044-9880-FA4A602D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2DD08-1A17-1C41-B6DB-C701A315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35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65CF052-4C87-9141-95B2-58D5AAF4F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416307"/>
              </p:ext>
            </p:extLst>
          </p:nvPr>
        </p:nvGraphicFramePr>
        <p:xfrm>
          <a:off x="4716660" y="1420958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1AC158-45C1-0040-9131-23075FBE6A9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FBB27F-FA30-F846-94D9-F8AD8F8A5AD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3EA2F05-BF17-684F-AC5F-5889BD80AA8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803DBEA-DD6E-EA4D-B036-AC15753987C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8F17C5-7DE7-134E-9E49-7FD4FD54D623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AA1325-CB52-A346-B376-300719B9A9D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D7DA4-E5A7-7B48-AF58-4AD5764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56689B-9669-ED46-A1A3-89C4AFEA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83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01E5C51-D7EA-6144-8DB3-881DEB37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3"/>
          <a:stretch/>
        </p:blipFill>
        <p:spPr>
          <a:xfrm>
            <a:off x="99149" y="-92765"/>
            <a:ext cx="12317497" cy="696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8880C0-4A61-2041-83FD-0D770FF0D67E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12E2D2-5CF3-2B43-A214-8AB94A11B33E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BR Omega VN" pitchFamily="2" charset="77"/>
              </a:rPr>
              <a:t>CONTENT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3104190"/>
            <a:ext cx="6106924" cy="773713"/>
            <a:chOff x="5829424" y="1893693"/>
            <a:chExt cx="7956148" cy="100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ECECEC"/>
                  </a:solidFill>
                  <a:latin typeface="Söhne"/>
                </a:rPr>
                <a:t>Implementation Strategy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23DD5-8850-1846-B198-5D9534E4B0A8}"/>
              </a:ext>
            </a:extLst>
          </p:cNvPr>
          <p:cNvGrpSpPr/>
          <p:nvPr/>
        </p:nvGrpSpPr>
        <p:grpSpPr>
          <a:xfrm>
            <a:off x="4744496" y="2016535"/>
            <a:ext cx="6286057" cy="773713"/>
            <a:chOff x="5807760" y="1383135"/>
            <a:chExt cx="8189525" cy="100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D2FE5-AE4B-9140-ABE0-5548B30F34B3}"/>
                </a:ext>
              </a:extLst>
            </p:cNvPr>
            <p:cNvGrpSpPr/>
            <p:nvPr/>
          </p:nvGrpSpPr>
          <p:grpSpPr>
            <a:xfrm>
              <a:off x="5807760" y="1383135"/>
              <a:ext cx="8189525" cy="1008000"/>
              <a:chOff x="5829424" y="806038"/>
              <a:chExt cx="8189525" cy="100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D7288C6-A3CA-8F46-9CD1-231A2D4241BA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526BFA0-82AE-0F4E-9079-A09E8D55F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46CB365-1450-B64D-8CC2-B5F2ADB342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A54F69-C295-C546-98D7-7E0086AFDFB7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EA9F8E-0FCF-904B-87B0-35088A697DB4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854544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prstClr val="white"/>
                    </a:solidFill>
                    <a:latin typeface="BR Omega VN" pitchFamily="2" charset="77"/>
                  </a:rPr>
                  <a:t>Technology Enhancement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25AE59-5E68-439B-A566-5B931437C7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33B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2223FC-517E-497E-90CC-99A2494AF8D9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44495" y="4191845"/>
            <a:ext cx="4361004" cy="773714"/>
            <a:chOff x="4709565" y="3508655"/>
            <a:chExt cx="5681551" cy="100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6" y="3846349"/>
              <a:ext cx="430805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i="0" dirty="0">
                  <a:solidFill>
                    <a:srgbClr val="ECECEC"/>
                  </a:solidFill>
                  <a:effectLst/>
                  <a:latin typeface="Söhne"/>
                </a:rPr>
                <a:t>Demonstration of Technology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5E99FC-9203-C948-9CC2-4F82BDA6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687D7E-5DE3-8444-B293-E8694147AD2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3814FE-2C4F-A94A-A007-40E267B9E26D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39EB96-90DB-884F-A8FD-B552BC7059EA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761952C-F958-F747-9C39-A84DEF222A0E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08F70F7-E215-F54B-8B16-D6091DA44CC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253C88E-15D4-C048-8C63-95715CB59C3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1330E601-44F9-EF4F-9AB3-5464DE6D5B01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DE5903-954F-0545-9467-179C94D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7097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50569F-9701-214D-B702-B90B84A21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657685"/>
              </p:ext>
            </p:extLst>
          </p:nvPr>
        </p:nvGraphicFramePr>
        <p:xfrm>
          <a:off x="4544419" y="1461336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DB58A-F18D-AF43-9543-0E1CF80F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3AEC6-4318-7449-AEEF-B3D19E56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1152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292881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33A14-775C-5A48-A504-7C3B2A4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724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750258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C62B9-F903-1C49-8339-C577629E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580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169386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0524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0A2A6A7-BFD0-B74B-BDCC-F0C891E3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5539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/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7943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521C537-95A3-FA4C-BE65-AC35662D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C46FF-0224-0943-B49A-772D1B7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318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D49F8-F352-4741-A3EF-302A4971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870" y="965200"/>
            <a:ext cx="8664130" cy="589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>
            <a:off x="0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09600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063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6FE94DA-1F0D-F348-9A9E-52EE91BF831C}"/>
              </a:ext>
            </a:extLst>
          </p:cNvPr>
          <p:cNvSpPr txBox="1">
            <a:spLocks/>
          </p:cNvSpPr>
          <p:nvPr/>
        </p:nvSpPr>
        <p:spPr>
          <a:xfrm>
            <a:off x="8138968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6</a:t>
            </a:r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31274B-C1FA-7C4C-BAFC-09A1F19FBC7A}"/>
              </a:ext>
            </a:extLst>
          </p:cNvPr>
          <p:cNvSpPr txBox="1">
            <a:spLocks/>
          </p:cNvSpPr>
          <p:nvPr/>
        </p:nvSpPr>
        <p:spPr>
          <a:xfrm>
            <a:off x="9037952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2060"/>
                </a:solidFill>
                <a:latin typeface="BR Omega VN" pitchFamily="2" charset="77"/>
              </a:rPr>
              <a:t>YOUR TITLE IS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2D67F7-8728-7B46-B250-716FD81085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396" y="1760824"/>
            <a:ext cx="713336" cy="7133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1785C-B03D-A14C-B5DE-EC64770EE3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566" y="1742103"/>
            <a:ext cx="715345" cy="7133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588AE3-7862-3D43-A541-76F42CE1C5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1811533"/>
            <a:ext cx="713336" cy="7133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B8241B-8447-5A46-B82A-7241E1C3D2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4" y="4103467"/>
            <a:ext cx="715345" cy="7133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534638-53D3-DD41-8E98-17BCFABF660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4051548"/>
            <a:ext cx="713336" cy="7153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976A42-58C0-214F-87A8-EC59BCFE2F0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435" y="4032251"/>
            <a:ext cx="713336" cy="71534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EABE439F-8922-8E49-BCB8-858407F8446E}"/>
              </a:ext>
            </a:extLst>
          </p:cNvPr>
          <p:cNvSpPr txBox="1">
            <a:spLocks/>
          </p:cNvSpPr>
          <p:nvPr/>
        </p:nvSpPr>
        <p:spPr>
          <a:xfrm>
            <a:off x="8138968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3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D75D364-2C72-684B-BD12-9F0DDE6E970E}"/>
              </a:ext>
            </a:extLst>
          </p:cNvPr>
          <p:cNvSpPr txBox="1">
            <a:spLocks/>
          </p:cNvSpPr>
          <p:nvPr/>
        </p:nvSpPr>
        <p:spPr>
          <a:xfrm>
            <a:off x="9037952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AD6C837-296B-F54C-9E3E-50F2590D7A91}"/>
              </a:ext>
            </a:extLst>
          </p:cNvPr>
          <p:cNvSpPr txBox="1">
            <a:spLocks/>
          </p:cNvSpPr>
          <p:nvPr/>
        </p:nvSpPr>
        <p:spPr>
          <a:xfrm>
            <a:off x="4868682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5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22D0884-1647-1B40-928D-87FE4D8AC8E7}"/>
              </a:ext>
            </a:extLst>
          </p:cNvPr>
          <p:cNvSpPr txBox="1">
            <a:spLocks/>
          </p:cNvSpPr>
          <p:nvPr/>
        </p:nvSpPr>
        <p:spPr>
          <a:xfrm>
            <a:off x="5767666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5718910-C126-AF44-AE58-931513AE2CBB}"/>
              </a:ext>
            </a:extLst>
          </p:cNvPr>
          <p:cNvSpPr txBox="1">
            <a:spLocks/>
          </p:cNvSpPr>
          <p:nvPr/>
        </p:nvSpPr>
        <p:spPr>
          <a:xfrm>
            <a:off x="4868682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2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43BC178-D737-3F47-8F07-1671B4AE59D9}"/>
              </a:ext>
            </a:extLst>
          </p:cNvPr>
          <p:cNvSpPr txBox="1">
            <a:spLocks/>
          </p:cNvSpPr>
          <p:nvPr/>
        </p:nvSpPr>
        <p:spPr>
          <a:xfrm>
            <a:off x="5767666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15120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4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714104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15120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1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14104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98473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914903" y="1840073"/>
            <a:ext cx="3703608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5DDBF-69BC-7F4A-81F1-29724E4B5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3435" y="965200"/>
            <a:ext cx="6498566" cy="589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1B9D4DD-6A73-2F46-9955-47DFBD50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5" y="182983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A6573-E3C4-C04F-A682-AA7296F7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0228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FFF27-CAFD-544B-9F65-77BD6444C8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8360"/>
            <a:ext cx="10594340" cy="5949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33B2C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4B52D-DD4E-DE42-BBF9-5F931C1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28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DCD82-D93D-EC40-9EDE-91FB9A8A9EB4}"/>
              </a:ext>
            </a:extLst>
          </p:cNvPr>
          <p:cNvSpPr/>
          <p:nvPr/>
        </p:nvSpPr>
        <p:spPr>
          <a:xfrm rot="10800000">
            <a:off x="4633733" y="971952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rgbClr val="19226D"/>
              </a:gs>
              <a:gs pos="100000">
                <a:srgbClr val="034EA2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7511970" y="1910396"/>
            <a:ext cx="3988360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37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C31DB-F6B7-5240-891B-E54A8289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29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4351830" y="2443920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2442599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3F66891-A964-514D-BBB3-131C804DDDFF}"/>
              </a:ext>
            </a:extLst>
          </p:cNvPr>
          <p:cNvSpPr txBox="1">
            <a:spLocks/>
          </p:cNvSpPr>
          <p:nvPr/>
        </p:nvSpPr>
        <p:spPr>
          <a:xfrm>
            <a:off x="8173330" y="2442598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E5AD2-5A17-3C46-9C46-A286567B65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619" y="1515118"/>
            <a:ext cx="965199" cy="965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25625-2165-154B-8A98-CCA8340D83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388" y="1482975"/>
            <a:ext cx="965199" cy="965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7A4C8-4EFD-9C40-89C9-05FCCB8923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496542"/>
            <a:ext cx="844269" cy="8442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C53628-494D-3441-A03B-3116E0420D32}"/>
              </a:ext>
            </a:extLst>
          </p:cNvPr>
          <p:cNvSpPr/>
          <p:nvPr/>
        </p:nvSpPr>
        <p:spPr>
          <a:xfrm>
            <a:off x="1289074" y="1912768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AB84A6-9ADF-004A-8D59-B10D45E7AECF}"/>
              </a:ext>
            </a:extLst>
          </p:cNvPr>
          <p:cNvSpPr/>
          <p:nvPr/>
        </p:nvSpPr>
        <p:spPr>
          <a:xfrm>
            <a:off x="5152235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EEA1DF-749E-384F-BB38-F51BFAF7169D}"/>
              </a:ext>
            </a:extLst>
          </p:cNvPr>
          <p:cNvSpPr/>
          <p:nvPr/>
        </p:nvSpPr>
        <p:spPr>
          <a:xfrm>
            <a:off x="8986437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3289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89" y="5015709"/>
            <a:ext cx="1135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Technology Enhancement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964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85185E-6 L -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152331"/>
            <a:ext cx="10972801" cy="711081"/>
          </a:xfrm>
        </p:spPr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3929136" y="1805567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1804244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B6953-FDB4-F740-8093-B5723497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707" y="1742367"/>
            <a:ext cx="4264325" cy="4185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18BA3-898B-EF41-AC02-1D6D6A76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49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AD9EEF5E-B053-124D-85D8-1BEA46F6B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792" y="1388533"/>
            <a:ext cx="8578158" cy="4853946"/>
          </a:xfrm>
          <a:prstGeom prst="rect">
            <a:avLst/>
          </a:prstGeom>
        </p:spPr>
      </p:pic>
      <p:cxnSp>
        <p:nvCxnSpPr>
          <p:cNvPr id="1006" name="Straight Connector 1005"/>
          <p:cNvCxnSpPr/>
          <p:nvPr/>
        </p:nvCxnSpPr>
        <p:spPr>
          <a:xfrm flipV="1">
            <a:off x="2994747" y="3634963"/>
            <a:ext cx="0" cy="1738759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/>
          <p:cNvCxnSpPr>
            <a:endCxn id="1017" idx="4"/>
          </p:cNvCxnSpPr>
          <p:nvPr/>
        </p:nvCxnSpPr>
        <p:spPr>
          <a:xfrm flipH="1" flipV="1">
            <a:off x="1408375" y="1550425"/>
            <a:ext cx="2997" cy="3823296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/>
          <p:cNvCxnSpPr>
            <a:endCxn id="1018" idx="4"/>
          </p:cNvCxnSpPr>
          <p:nvPr/>
        </p:nvCxnSpPr>
        <p:spPr>
          <a:xfrm flipV="1">
            <a:off x="1807215" y="2078419"/>
            <a:ext cx="2754" cy="3295302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/>
          <p:cNvCxnSpPr>
            <a:endCxn id="1019" idx="4"/>
          </p:cNvCxnSpPr>
          <p:nvPr/>
        </p:nvCxnSpPr>
        <p:spPr>
          <a:xfrm flipV="1">
            <a:off x="2203059" y="2606413"/>
            <a:ext cx="2326" cy="276730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/>
          <p:cNvCxnSpPr/>
          <p:nvPr/>
        </p:nvCxnSpPr>
        <p:spPr>
          <a:xfrm flipV="1">
            <a:off x="2598903" y="2991903"/>
            <a:ext cx="0" cy="238181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/>
          <p:cNvCxnSpPr/>
          <p:nvPr/>
        </p:nvCxnSpPr>
        <p:spPr>
          <a:xfrm flipV="1">
            <a:off x="5108159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/>
          <p:cNvCxnSpPr/>
          <p:nvPr/>
        </p:nvCxnSpPr>
        <p:spPr>
          <a:xfrm flipV="1">
            <a:off x="5504003" y="2630799"/>
            <a:ext cx="2754" cy="274292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/>
          <p:cNvCxnSpPr/>
          <p:nvPr/>
        </p:nvCxnSpPr>
        <p:spPr>
          <a:xfrm flipV="1">
            <a:off x="5899847" y="3508479"/>
            <a:ext cx="0" cy="186524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 flipV="1">
            <a:off x="8086492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 flipV="1">
            <a:off x="8482336" y="2442217"/>
            <a:ext cx="0" cy="29315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/>
          <p:nvPr/>
        </p:nvCxnSpPr>
        <p:spPr>
          <a:xfrm flipV="1">
            <a:off x="8878180" y="3131317"/>
            <a:ext cx="0" cy="2242405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 flipV="1">
            <a:off x="9274024" y="3820415"/>
            <a:ext cx="0" cy="1553306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entagon 89">
            <a:extLst>
              <a:ext uri="{FF2B5EF4-FFF2-40B4-BE49-F238E27FC236}">
                <a16:creationId xmlns:a16="http://schemas.microsoft.com/office/drawing/2014/main" id="{54E1F234-456C-1148-A7C5-4D12F249C4DF}"/>
              </a:ext>
            </a:extLst>
          </p:cNvPr>
          <p:cNvSpPr/>
          <p:nvPr/>
        </p:nvSpPr>
        <p:spPr>
          <a:xfrm>
            <a:off x="7788795" y="5337545"/>
            <a:ext cx="3559423" cy="598107"/>
          </a:xfrm>
          <a:prstGeom prst="homePlate">
            <a:avLst/>
          </a:prstGeom>
          <a:solidFill>
            <a:srgbClr val="19226D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1AC35DA-DAC9-9C4D-8375-4C92D80C63BE}"/>
              </a:ext>
            </a:extLst>
          </p:cNvPr>
          <p:cNvSpPr/>
          <p:nvPr/>
        </p:nvSpPr>
        <p:spPr>
          <a:xfrm>
            <a:off x="4163305" y="5337915"/>
            <a:ext cx="3996848" cy="598107"/>
          </a:xfrm>
          <a:prstGeom prst="homePlate">
            <a:avLst/>
          </a:prstGeom>
          <a:solidFill>
            <a:srgbClr val="034EA2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AAD5A6E-0F20-E24F-81D4-6CE1371EB996}"/>
              </a:ext>
            </a:extLst>
          </p:cNvPr>
          <p:cNvSpPr/>
          <p:nvPr/>
        </p:nvSpPr>
        <p:spPr>
          <a:xfrm>
            <a:off x="778934" y="5335798"/>
            <a:ext cx="3828636" cy="598107"/>
          </a:xfrm>
          <a:prstGeom prst="homePlate">
            <a:avLst/>
          </a:prstGeom>
          <a:solidFill>
            <a:srgbClr val="33B2C1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17" name="Oval 1016"/>
          <p:cNvSpPr/>
          <p:nvPr/>
        </p:nvSpPr>
        <p:spPr>
          <a:xfrm>
            <a:off x="1265870" y="1265417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8" name="Oval 1017"/>
          <p:cNvSpPr/>
          <p:nvPr/>
        </p:nvSpPr>
        <p:spPr>
          <a:xfrm>
            <a:off x="1667465" y="1793411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9" name="Oval 1018"/>
          <p:cNvSpPr/>
          <p:nvPr/>
        </p:nvSpPr>
        <p:spPr>
          <a:xfrm>
            <a:off x="2062881" y="2321405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0" name="Oval 1019"/>
          <p:cNvSpPr/>
          <p:nvPr/>
        </p:nvSpPr>
        <p:spPr>
          <a:xfrm>
            <a:off x="2458297" y="2849399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1" name="Oval 1020"/>
          <p:cNvSpPr/>
          <p:nvPr/>
        </p:nvSpPr>
        <p:spPr>
          <a:xfrm>
            <a:off x="2853712" y="3377393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0" name="Oval 1029"/>
          <p:cNvSpPr/>
          <p:nvPr/>
        </p:nvSpPr>
        <p:spPr>
          <a:xfrm>
            <a:off x="4962658" y="161061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1" name="Oval 1030"/>
          <p:cNvSpPr/>
          <p:nvPr/>
        </p:nvSpPr>
        <p:spPr>
          <a:xfrm>
            <a:off x="5364253" y="248829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2" name="Oval 1031"/>
          <p:cNvSpPr/>
          <p:nvPr/>
        </p:nvSpPr>
        <p:spPr>
          <a:xfrm>
            <a:off x="5759669" y="336597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9" name="Oval 1038"/>
          <p:cNvSpPr/>
          <p:nvPr/>
        </p:nvSpPr>
        <p:spPr>
          <a:xfrm>
            <a:off x="7954054" y="1610614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0" name="Oval 1039"/>
          <p:cNvSpPr/>
          <p:nvPr/>
        </p:nvSpPr>
        <p:spPr>
          <a:xfrm>
            <a:off x="8342586" y="2299713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1" name="Oval 1040"/>
          <p:cNvSpPr/>
          <p:nvPr/>
        </p:nvSpPr>
        <p:spPr>
          <a:xfrm>
            <a:off x="8738002" y="2988812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2" name="Oval 1041"/>
          <p:cNvSpPr/>
          <p:nvPr/>
        </p:nvSpPr>
        <p:spPr>
          <a:xfrm>
            <a:off x="9133418" y="3677911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2" name="TextBox 991"/>
          <p:cNvSpPr txBox="1"/>
          <p:nvPr/>
        </p:nvSpPr>
        <p:spPr>
          <a:xfrm>
            <a:off x="2157495" y="54648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1</a:t>
            </a:r>
          </a:p>
        </p:txBody>
      </p:sp>
      <p:sp>
        <p:nvSpPr>
          <p:cNvPr id="993" name="TextBox 992"/>
          <p:cNvSpPr txBox="1"/>
          <p:nvPr/>
        </p:nvSpPr>
        <p:spPr>
          <a:xfrm>
            <a:off x="5578752" y="545018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2</a:t>
            </a:r>
          </a:p>
        </p:txBody>
      </p:sp>
      <p:sp>
        <p:nvSpPr>
          <p:cNvPr id="994" name="TextBox 993"/>
          <p:cNvSpPr txBox="1"/>
          <p:nvPr/>
        </p:nvSpPr>
        <p:spPr>
          <a:xfrm>
            <a:off x="8932866" y="547098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3</a:t>
            </a:r>
          </a:p>
        </p:txBody>
      </p:sp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0" name="Rectangle 1049"/>
          <p:cNvSpPr/>
          <p:nvPr/>
        </p:nvSpPr>
        <p:spPr>
          <a:xfrm>
            <a:off x="2070428" y="175749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1" name="Rectangle 1050"/>
          <p:cNvSpPr/>
          <p:nvPr/>
        </p:nvSpPr>
        <p:spPr>
          <a:xfrm>
            <a:off x="2527628" y="2272052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2883692" y="280644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3" name="Rectangle 1052"/>
          <p:cNvSpPr/>
          <p:nvPr/>
        </p:nvSpPr>
        <p:spPr>
          <a:xfrm>
            <a:off x="3229169" y="3328474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4" name="Rectangle 1063"/>
          <p:cNvSpPr/>
          <p:nvPr/>
        </p:nvSpPr>
        <p:spPr>
          <a:xfrm>
            <a:off x="5323079" y="1550426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5" name="Rectangle 1064"/>
          <p:cNvSpPr/>
          <p:nvPr/>
        </p:nvSpPr>
        <p:spPr>
          <a:xfrm>
            <a:off x="5767216" y="2438701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6" name="Rectangle 1065"/>
          <p:cNvSpPr/>
          <p:nvPr/>
        </p:nvSpPr>
        <p:spPr>
          <a:xfrm>
            <a:off x="6119914" y="3287786"/>
            <a:ext cx="155615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7" name="Rectangle 1066"/>
          <p:cNvSpPr/>
          <p:nvPr/>
        </p:nvSpPr>
        <p:spPr>
          <a:xfrm>
            <a:off x="8340599" y="1498175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8" name="Rectangle 1067"/>
          <p:cNvSpPr/>
          <p:nvPr/>
        </p:nvSpPr>
        <p:spPr>
          <a:xfrm>
            <a:off x="8758610" y="2242758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9" name="Rectangle 1068"/>
          <p:cNvSpPr/>
          <p:nvPr/>
        </p:nvSpPr>
        <p:spPr>
          <a:xfrm>
            <a:off x="9176622" y="2908964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70" name="Rectangle 1069"/>
          <p:cNvSpPr/>
          <p:nvPr/>
        </p:nvSpPr>
        <p:spPr>
          <a:xfrm>
            <a:off x="9568507" y="3614357"/>
            <a:ext cx="17439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2313150" y="5999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1085" name="TextBox 1084"/>
          <p:cNvSpPr txBox="1"/>
          <p:nvPr/>
        </p:nvSpPr>
        <p:spPr>
          <a:xfrm>
            <a:off x="5692107" y="598042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year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9133418" y="601504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122E50-3EE6-5E41-B9A7-8A4D52F7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1CBF4-4B84-5544-91EF-77058660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9DA45-4051-EC4B-B81C-604FFEF0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id="{C804F370-50D6-6843-AA38-2B9B11DF5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78015"/>
              </p:ext>
            </p:extLst>
          </p:nvPr>
        </p:nvGraphicFramePr>
        <p:xfrm>
          <a:off x="609439" y="1127639"/>
          <a:ext cx="10989888" cy="56056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915824">
                  <a:extLst>
                    <a:ext uri="{9D8B030D-6E8A-4147-A177-3AD203B41FA5}">
                      <a16:colId xmlns:a16="http://schemas.microsoft.com/office/drawing/2014/main" val="3120635935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3303146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7732280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800491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08249586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95453073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5026454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204385830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4070346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339323314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8752006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723843654"/>
                    </a:ext>
                  </a:extLst>
                </a:gridCol>
              </a:tblGrid>
              <a:tr h="560563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2022</a:t>
                      </a:r>
                    </a:p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Apr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Aug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Sep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Oct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Nov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28995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id="{9F8602B9-1E24-6D4B-AAB6-1CD18113A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69028"/>
              </p:ext>
            </p:extLst>
          </p:nvPr>
        </p:nvGraphicFramePr>
        <p:xfrm>
          <a:off x="609439" y="1847630"/>
          <a:ext cx="10989893" cy="22240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60206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01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graphicFrame>
        <p:nvGraphicFramePr>
          <p:cNvPr id="52" name="Table 4">
            <a:extLst>
              <a:ext uri="{FF2B5EF4-FFF2-40B4-BE49-F238E27FC236}">
                <a16:creationId xmlns:a16="http://schemas.microsoft.com/office/drawing/2014/main" id="{F4882BEA-C8D5-BC4D-B985-2DE791612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99593"/>
              </p:ext>
            </p:extLst>
          </p:nvPr>
        </p:nvGraphicFramePr>
        <p:xfrm>
          <a:off x="609439" y="4203710"/>
          <a:ext cx="10989893" cy="201082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544344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02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65595E5D-E38C-E84F-A3FD-928BFA98FBEB}"/>
              </a:ext>
            </a:extLst>
          </p:cNvPr>
          <p:cNvSpPr/>
          <p:nvPr/>
        </p:nvSpPr>
        <p:spPr>
          <a:xfrm>
            <a:off x="702736" y="2514304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69" name="Round Diagonal Corner Rectangle 68">
            <a:extLst>
              <a:ext uri="{FF2B5EF4-FFF2-40B4-BE49-F238E27FC236}">
                <a16:creationId xmlns:a16="http://schemas.microsoft.com/office/drawing/2014/main" id="{FD9079F4-F615-2E41-AA0A-449C2D983D04}"/>
              </a:ext>
            </a:extLst>
          </p:cNvPr>
          <p:cNvSpPr/>
          <p:nvPr/>
        </p:nvSpPr>
        <p:spPr>
          <a:xfrm>
            <a:off x="1507065" y="2901775"/>
            <a:ext cx="2768600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1744ACCD-FEC0-FF42-8D94-CDAB7F7C4DE1}"/>
              </a:ext>
            </a:extLst>
          </p:cNvPr>
          <p:cNvSpPr/>
          <p:nvPr/>
        </p:nvSpPr>
        <p:spPr>
          <a:xfrm>
            <a:off x="3354012" y="2504248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089C0E9A-EFFD-BB4B-867C-26085872BDD8}"/>
              </a:ext>
            </a:extLst>
          </p:cNvPr>
          <p:cNvSpPr/>
          <p:nvPr/>
        </p:nvSpPr>
        <p:spPr>
          <a:xfrm>
            <a:off x="3327399" y="3310929"/>
            <a:ext cx="3657591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83288010-15F4-D840-AFD5-77AEDF03525B}"/>
              </a:ext>
            </a:extLst>
          </p:cNvPr>
          <p:cNvSpPr/>
          <p:nvPr/>
        </p:nvSpPr>
        <p:spPr>
          <a:xfrm>
            <a:off x="5184068" y="2514304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11B766-4A14-1543-824A-188368F21C60}"/>
              </a:ext>
            </a:extLst>
          </p:cNvPr>
          <p:cNvGrpSpPr/>
          <p:nvPr/>
        </p:nvGrpSpPr>
        <p:grpSpPr>
          <a:xfrm>
            <a:off x="2438937" y="1847630"/>
            <a:ext cx="2473474" cy="2205811"/>
            <a:chOff x="2422004" y="1687763"/>
            <a:chExt cx="2473474" cy="220581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C302F1-6211-4A4F-9809-9E2B34B19964}"/>
                </a:ext>
              </a:extLst>
            </p:cNvPr>
            <p:cNvGrpSpPr/>
            <p:nvPr/>
          </p:nvGrpSpPr>
          <p:grpSpPr>
            <a:xfrm>
              <a:off x="2422004" y="1687763"/>
              <a:ext cx="2473474" cy="598238"/>
              <a:chOff x="2422004" y="1687763"/>
              <a:chExt cx="2473474" cy="598238"/>
            </a:xfrm>
          </p:grpSpPr>
          <p:sp>
            <p:nvSpPr>
              <p:cNvPr id="56" name="Rectangle: Diagonal Corners Rounded 37">
                <a:extLst>
                  <a:ext uri="{FF2B5EF4-FFF2-40B4-BE49-F238E27FC236}">
                    <a16:creationId xmlns:a16="http://schemas.microsoft.com/office/drawing/2014/main" id="{E814F877-0FE4-854E-9339-7A8EF9F17CC1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3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83D5717-BAAA-4449-A176-E824BC13139C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F429FA-5731-9840-A923-AC385B3D769F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A363BE9-F6F5-F646-96F1-7ED795F343D9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81A844D-027E-2849-9503-D1F1D4A07BF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394" y="2253343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CD037684-E81D-9747-8377-66B8DCEFB229}"/>
              </a:ext>
            </a:extLst>
          </p:cNvPr>
          <p:cNvSpPr/>
          <p:nvPr/>
        </p:nvSpPr>
        <p:spPr>
          <a:xfrm>
            <a:off x="4055536" y="4814571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CE03D1C7-0551-B349-9791-53547A84FE2A}"/>
              </a:ext>
            </a:extLst>
          </p:cNvPr>
          <p:cNvSpPr/>
          <p:nvPr/>
        </p:nvSpPr>
        <p:spPr>
          <a:xfrm>
            <a:off x="4858779" y="5169129"/>
            <a:ext cx="2768600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5" name="Round Diagonal Corner Rectangle 74">
            <a:extLst>
              <a:ext uri="{FF2B5EF4-FFF2-40B4-BE49-F238E27FC236}">
                <a16:creationId xmlns:a16="http://schemas.microsoft.com/office/drawing/2014/main" id="{DE1FC73C-64EF-034F-A7C6-4D5506277015}"/>
              </a:ext>
            </a:extLst>
          </p:cNvPr>
          <p:cNvSpPr/>
          <p:nvPr/>
        </p:nvSpPr>
        <p:spPr>
          <a:xfrm>
            <a:off x="6706812" y="4804515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6" name="Round Diagonal Corner Rectangle 75">
            <a:extLst>
              <a:ext uri="{FF2B5EF4-FFF2-40B4-BE49-F238E27FC236}">
                <a16:creationId xmlns:a16="http://schemas.microsoft.com/office/drawing/2014/main" id="{CF639D45-0607-584A-AA6C-DA1493DF134C}"/>
              </a:ext>
            </a:extLst>
          </p:cNvPr>
          <p:cNvSpPr/>
          <p:nvPr/>
        </p:nvSpPr>
        <p:spPr>
          <a:xfrm>
            <a:off x="6706812" y="5514552"/>
            <a:ext cx="365759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7" name="Round Diagonal Corner Rectangle 76">
            <a:extLst>
              <a:ext uri="{FF2B5EF4-FFF2-40B4-BE49-F238E27FC236}">
                <a16:creationId xmlns:a16="http://schemas.microsoft.com/office/drawing/2014/main" id="{325EC695-9DBD-A641-A45F-07CE774403B1}"/>
              </a:ext>
            </a:extLst>
          </p:cNvPr>
          <p:cNvSpPr/>
          <p:nvPr/>
        </p:nvSpPr>
        <p:spPr>
          <a:xfrm>
            <a:off x="8536868" y="4814571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8" name="Round Diagonal Corner Rectangle 77">
            <a:extLst>
              <a:ext uri="{FF2B5EF4-FFF2-40B4-BE49-F238E27FC236}">
                <a16:creationId xmlns:a16="http://schemas.microsoft.com/office/drawing/2014/main" id="{32033078-401D-0D4D-BA6C-1687906A77EB}"/>
              </a:ext>
            </a:extLst>
          </p:cNvPr>
          <p:cNvSpPr/>
          <p:nvPr/>
        </p:nvSpPr>
        <p:spPr>
          <a:xfrm>
            <a:off x="4055536" y="5879166"/>
            <a:ext cx="3616591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EBA0A0-EA41-244C-A7BB-5E40E40C29FC}"/>
              </a:ext>
            </a:extLst>
          </p:cNvPr>
          <p:cNvGrpSpPr/>
          <p:nvPr/>
        </p:nvGrpSpPr>
        <p:grpSpPr>
          <a:xfrm>
            <a:off x="8631190" y="4203710"/>
            <a:ext cx="2473474" cy="2010824"/>
            <a:chOff x="7279139" y="4155659"/>
            <a:chExt cx="2473474" cy="22139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E1EB0D-E15B-8C43-B7BA-EF4EC1B4F471}"/>
                </a:ext>
              </a:extLst>
            </p:cNvPr>
            <p:cNvGrpSpPr/>
            <p:nvPr/>
          </p:nvGrpSpPr>
          <p:grpSpPr>
            <a:xfrm>
              <a:off x="7279139" y="4155659"/>
              <a:ext cx="2473474" cy="598224"/>
              <a:chOff x="2422004" y="1687763"/>
              <a:chExt cx="2473474" cy="598224"/>
            </a:xfrm>
          </p:grpSpPr>
          <p:sp>
            <p:nvSpPr>
              <p:cNvPr id="63" name="Rectangle: Diagonal Corners Rounded 44">
                <a:extLst>
                  <a:ext uri="{FF2B5EF4-FFF2-40B4-BE49-F238E27FC236}">
                    <a16:creationId xmlns:a16="http://schemas.microsoft.com/office/drawing/2014/main" id="{D9354EC4-F112-CA4B-80A2-08BB3C976D6E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2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32BCE4B-3B77-3640-AA92-55B9B647AE45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5B2035C-6D78-C243-892C-EB40438EA793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16B4F8D-328F-B145-B247-7E275DC51E00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F40CBD-A9E5-B844-867C-2C428F3FF660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91" y="4729328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9929D-15C0-364B-A3D7-DF38093D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114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EEE52-FCE0-7248-989A-6920D44B8EC0}"/>
              </a:ext>
            </a:extLst>
          </p:cNvPr>
          <p:cNvGrpSpPr/>
          <p:nvPr/>
        </p:nvGrpSpPr>
        <p:grpSpPr>
          <a:xfrm>
            <a:off x="4891122" y="5207998"/>
            <a:ext cx="5187492" cy="894968"/>
            <a:chOff x="5238256" y="5207998"/>
            <a:chExt cx="5187492" cy="894968"/>
          </a:xfrm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7A35DB7-9621-47F9-BFB2-876689F58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256" y="5207998"/>
              <a:ext cx="4544315" cy="891659"/>
            </a:xfrm>
            <a:custGeom>
              <a:avLst/>
              <a:gdLst>
                <a:gd name="T0" fmla="*/ 2591 w 2747"/>
                <a:gd name="T1" fmla="*/ 270 h 539"/>
                <a:gd name="T2" fmla="*/ 2747 w 2747"/>
                <a:gd name="T3" fmla="*/ 0 h 539"/>
                <a:gd name="T4" fmla="*/ 233 w 2747"/>
                <a:gd name="T5" fmla="*/ 0 h 539"/>
                <a:gd name="T6" fmla="*/ 0 w 2747"/>
                <a:gd name="T7" fmla="*/ 539 h 539"/>
                <a:gd name="T8" fmla="*/ 2747 w 2747"/>
                <a:gd name="T9" fmla="*/ 539 h 539"/>
                <a:gd name="T10" fmla="*/ 2591 w 2747"/>
                <a:gd name="T11" fmla="*/ 27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7" h="539">
                  <a:moveTo>
                    <a:pt x="2591" y="270"/>
                  </a:moveTo>
                  <a:lnTo>
                    <a:pt x="2747" y="0"/>
                  </a:lnTo>
                  <a:lnTo>
                    <a:pt x="233" y="0"/>
                  </a:lnTo>
                  <a:lnTo>
                    <a:pt x="0" y="539"/>
                  </a:lnTo>
                  <a:lnTo>
                    <a:pt x="2747" y="539"/>
                  </a:lnTo>
                  <a:lnTo>
                    <a:pt x="2591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C727D7-CBF7-3C41-A2DA-E52CDEE81AB3}"/>
                </a:ext>
              </a:extLst>
            </p:cNvPr>
            <p:cNvSpPr/>
            <p:nvPr/>
          </p:nvSpPr>
          <p:spPr>
            <a:xfrm>
              <a:off x="9431867" y="5214616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C38AE-277A-2340-B728-320CE45A33CC}"/>
              </a:ext>
            </a:extLst>
          </p:cNvPr>
          <p:cNvGrpSpPr/>
          <p:nvPr/>
        </p:nvGrpSpPr>
        <p:grpSpPr>
          <a:xfrm>
            <a:off x="5301383" y="4254720"/>
            <a:ext cx="4784581" cy="888761"/>
            <a:chOff x="5648517" y="4254720"/>
            <a:chExt cx="4784581" cy="888761"/>
          </a:xfrm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D2CD9FB-6457-46D8-B940-A82D919E0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517" y="4255131"/>
              <a:ext cx="4134052" cy="888350"/>
            </a:xfrm>
            <a:custGeom>
              <a:avLst/>
              <a:gdLst>
                <a:gd name="T0" fmla="*/ 2499 w 2499"/>
                <a:gd name="T1" fmla="*/ 0 h 537"/>
                <a:gd name="T2" fmla="*/ 230 w 2499"/>
                <a:gd name="T3" fmla="*/ 0 h 537"/>
                <a:gd name="T4" fmla="*/ 0 w 2499"/>
                <a:gd name="T5" fmla="*/ 537 h 537"/>
                <a:gd name="T6" fmla="*/ 2499 w 2499"/>
                <a:gd name="T7" fmla="*/ 537 h 537"/>
                <a:gd name="T8" fmla="*/ 2343 w 2499"/>
                <a:gd name="T9" fmla="*/ 269 h 537"/>
                <a:gd name="T10" fmla="*/ 2499 w 2499"/>
                <a:gd name="T1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9" h="537">
                  <a:moveTo>
                    <a:pt x="2499" y="0"/>
                  </a:moveTo>
                  <a:lnTo>
                    <a:pt x="230" y="0"/>
                  </a:lnTo>
                  <a:lnTo>
                    <a:pt x="0" y="537"/>
                  </a:lnTo>
                  <a:lnTo>
                    <a:pt x="2499" y="537"/>
                  </a:lnTo>
                  <a:lnTo>
                    <a:pt x="2343" y="269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0E3AAB-BE53-E74D-87D2-35A2741A2F15}"/>
                </a:ext>
              </a:extLst>
            </p:cNvPr>
            <p:cNvSpPr/>
            <p:nvPr/>
          </p:nvSpPr>
          <p:spPr>
            <a:xfrm>
              <a:off x="9439217" y="4254720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45F666-7B16-8440-A310-B45A0E7C0BE3}"/>
              </a:ext>
            </a:extLst>
          </p:cNvPr>
          <p:cNvGrpSpPr/>
          <p:nvPr/>
        </p:nvGrpSpPr>
        <p:grpSpPr>
          <a:xfrm>
            <a:off x="6118599" y="2344435"/>
            <a:ext cx="3960015" cy="893312"/>
            <a:chOff x="6465733" y="2344435"/>
            <a:chExt cx="3960015" cy="893312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72728F8-43E7-4EE2-A8BC-44040037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733" y="2344435"/>
              <a:ext cx="3316837" cy="893312"/>
            </a:xfrm>
            <a:custGeom>
              <a:avLst/>
              <a:gdLst>
                <a:gd name="T0" fmla="*/ 1849 w 2005"/>
                <a:gd name="T1" fmla="*/ 270 h 540"/>
                <a:gd name="T2" fmla="*/ 2005 w 2005"/>
                <a:gd name="T3" fmla="*/ 0 h 540"/>
                <a:gd name="T4" fmla="*/ 231 w 2005"/>
                <a:gd name="T5" fmla="*/ 0 h 540"/>
                <a:gd name="T6" fmla="*/ 0 w 2005"/>
                <a:gd name="T7" fmla="*/ 540 h 540"/>
                <a:gd name="T8" fmla="*/ 2005 w 2005"/>
                <a:gd name="T9" fmla="*/ 540 h 540"/>
                <a:gd name="T10" fmla="*/ 1849 w 2005"/>
                <a:gd name="T11" fmla="*/ 27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" h="540">
                  <a:moveTo>
                    <a:pt x="1849" y="270"/>
                  </a:moveTo>
                  <a:lnTo>
                    <a:pt x="2005" y="0"/>
                  </a:lnTo>
                  <a:lnTo>
                    <a:pt x="231" y="0"/>
                  </a:lnTo>
                  <a:lnTo>
                    <a:pt x="0" y="540"/>
                  </a:lnTo>
                  <a:lnTo>
                    <a:pt x="2005" y="540"/>
                  </a:lnTo>
                  <a:lnTo>
                    <a:pt x="1849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BFC5FE-A0A3-C647-ADE3-8D9570AAE13C}"/>
                </a:ext>
              </a:extLst>
            </p:cNvPr>
            <p:cNvSpPr/>
            <p:nvPr/>
          </p:nvSpPr>
          <p:spPr>
            <a:xfrm>
              <a:off x="9431867" y="2347743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7B4852-F137-3545-8ABB-850B9D93C100}"/>
              </a:ext>
            </a:extLst>
          </p:cNvPr>
          <p:cNvGrpSpPr/>
          <p:nvPr/>
        </p:nvGrpSpPr>
        <p:grpSpPr>
          <a:xfrm>
            <a:off x="5709990" y="3298957"/>
            <a:ext cx="4375975" cy="893311"/>
            <a:chOff x="6057124" y="3298957"/>
            <a:chExt cx="4375975" cy="893311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D8A35C0C-53A2-41DA-A525-62A3C7FEB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124" y="3298957"/>
              <a:ext cx="3725444" cy="891659"/>
            </a:xfrm>
            <a:custGeom>
              <a:avLst/>
              <a:gdLst>
                <a:gd name="T0" fmla="*/ 2096 w 2252"/>
                <a:gd name="T1" fmla="*/ 269 h 539"/>
                <a:gd name="T2" fmla="*/ 2252 w 2252"/>
                <a:gd name="T3" fmla="*/ 0 h 539"/>
                <a:gd name="T4" fmla="*/ 230 w 2252"/>
                <a:gd name="T5" fmla="*/ 0 h 539"/>
                <a:gd name="T6" fmla="*/ 0 w 2252"/>
                <a:gd name="T7" fmla="*/ 539 h 539"/>
                <a:gd name="T8" fmla="*/ 2252 w 2252"/>
                <a:gd name="T9" fmla="*/ 539 h 539"/>
                <a:gd name="T10" fmla="*/ 2096 w 2252"/>
                <a:gd name="T11" fmla="*/ 26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2" h="539">
                  <a:moveTo>
                    <a:pt x="2096" y="269"/>
                  </a:moveTo>
                  <a:lnTo>
                    <a:pt x="2252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2252" y="539"/>
                  </a:lnTo>
                  <a:lnTo>
                    <a:pt x="2096" y="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DD7010-5478-054B-87D0-8056313140B1}"/>
                </a:ext>
              </a:extLst>
            </p:cNvPr>
            <p:cNvSpPr/>
            <p:nvPr/>
          </p:nvSpPr>
          <p:spPr>
            <a:xfrm>
              <a:off x="9439218" y="330391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578B93-DB60-4448-BAA4-C7CEDE10860C}"/>
              </a:ext>
            </a:extLst>
          </p:cNvPr>
          <p:cNvGrpSpPr/>
          <p:nvPr/>
        </p:nvGrpSpPr>
        <p:grpSpPr>
          <a:xfrm>
            <a:off x="6528861" y="1391568"/>
            <a:ext cx="3549753" cy="891660"/>
            <a:chOff x="6875995" y="1391568"/>
            <a:chExt cx="3549753" cy="891660"/>
          </a:xfrm>
        </p:grpSpPr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6960615-6A97-4CAD-8AAA-64BE8C1B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995" y="1391569"/>
              <a:ext cx="2906575" cy="891659"/>
            </a:xfrm>
            <a:custGeom>
              <a:avLst/>
              <a:gdLst>
                <a:gd name="T0" fmla="*/ 1757 w 1757"/>
                <a:gd name="T1" fmla="*/ 539 h 539"/>
                <a:gd name="T2" fmla="*/ 1601 w 1757"/>
                <a:gd name="T3" fmla="*/ 270 h 539"/>
                <a:gd name="T4" fmla="*/ 1757 w 1757"/>
                <a:gd name="T5" fmla="*/ 0 h 539"/>
                <a:gd name="T6" fmla="*/ 230 w 1757"/>
                <a:gd name="T7" fmla="*/ 0 h 539"/>
                <a:gd name="T8" fmla="*/ 0 w 1757"/>
                <a:gd name="T9" fmla="*/ 539 h 539"/>
                <a:gd name="T10" fmla="*/ 1757 w 1757"/>
                <a:gd name="T11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7" h="539">
                  <a:moveTo>
                    <a:pt x="1757" y="539"/>
                  </a:moveTo>
                  <a:lnTo>
                    <a:pt x="1601" y="270"/>
                  </a:lnTo>
                  <a:lnTo>
                    <a:pt x="1757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1757" y="53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C9E01-9943-3549-B241-43CD3E2DC189}"/>
                </a:ext>
              </a:extLst>
            </p:cNvPr>
            <p:cNvSpPr/>
            <p:nvPr/>
          </p:nvSpPr>
          <p:spPr>
            <a:xfrm>
              <a:off x="9431867" y="139156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sp>
        <p:nvSpPr>
          <p:cNvPr id="30" name="Freeform 27">
            <a:extLst>
              <a:ext uri="{FF2B5EF4-FFF2-40B4-BE49-F238E27FC236}">
                <a16:creationId xmlns:a16="http://schemas.microsoft.com/office/drawing/2014/main" id="{65BCBBE9-6135-4318-B21E-808E7E48CD49}"/>
              </a:ext>
            </a:extLst>
          </p:cNvPr>
          <p:cNvSpPr>
            <a:spLocks/>
          </p:cNvSpPr>
          <p:nvPr/>
        </p:nvSpPr>
        <p:spPr bwMode="auto">
          <a:xfrm>
            <a:off x="1200417" y="1391569"/>
            <a:ext cx="5571623" cy="891659"/>
          </a:xfrm>
          <a:custGeom>
            <a:avLst/>
            <a:gdLst>
              <a:gd name="T0" fmla="*/ 0 w 3368"/>
              <a:gd name="T1" fmla="*/ 0 h 539"/>
              <a:gd name="T2" fmla="*/ 232 w 3368"/>
              <a:gd name="T3" fmla="*/ 539 h 539"/>
              <a:gd name="T4" fmla="*/ 3136 w 3368"/>
              <a:gd name="T5" fmla="*/ 539 h 539"/>
              <a:gd name="T6" fmla="*/ 3368 w 3368"/>
              <a:gd name="T7" fmla="*/ 0 h 539"/>
              <a:gd name="T8" fmla="*/ 0 w 3368"/>
              <a:gd name="T9" fmla="*/ 0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8" h="539">
                <a:moveTo>
                  <a:pt x="0" y="0"/>
                </a:moveTo>
                <a:lnTo>
                  <a:pt x="232" y="539"/>
                </a:lnTo>
                <a:lnTo>
                  <a:pt x="3136" y="539"/>
                </a:lnTo>
                <a:lnTo>
                  <a:pt x="33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491A1-5EB2-4728-8B51-E239EEFDEB76}"/>
              </a:ext>
            </a:extLst>
          </p:cNvPr>
          <p:cNvSpPr txBox="1"/>
          <p:nvPr/>
        </p:nvSpPr>
        <p:spPr>
          <a:xfrm>
            <a:off x="7717945" y="1586028"/>
            <a:ext cx="164553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626FAA-F58A-4F3D-85D2-3FEA250909C8}"/>
              </a:ext>
            </a:extLst>
          </p:cNvPr>
          <p:cNvSpPr txBox="1"/>
          <p:nvPr/>
        </p:nvSpPr>
        <p:spPr>
          <a:xfrm>
            <a:off x="7531290" y="2607771"/>
            <a:ext cx="19632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46531-5D90-41A9-B1EA-FF457A78B864}"/>
              </a:ext>
            </a:extLst>
          </p:cNvPr>
          <p:cNvSpPr txBox="1"/>
          <p:nvPr/>
        </p:nvSpPr>
        <p:spPr>
          <a:xfrm>
            <a:off x="7206421" y="3552651"/>
            <a:ext cx="234833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7811C-A2F2-491E-85A9-3B910878B703}"/>
              </a:ext>
            </a:extLst>
          </p:cNvPr>
          <p:cNvSpPr txBox="1"/>
          <p:nvPr/>
        </p:nvSpPr>
        <p:spPr>
          <a:xfrm>
            <a:off x="6880237" y="4497531"/>
            <a:ext cx="27349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F5CA82-B6C4-4308-B369-2F01099AA77B}"/>
              </a:ext>
            </a:extLst>
          </p:cNvPr>
          <p:cNvSpPr txBox="1"/>
          <p:nvPr/>
        </p:nvSpPr>
        <p:spPr>
          <a:xfrm>
            <a:off x="6552735" y="5462731"/>
            <a:ext cx="312320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9D1EEF-815B-44F9-A6B0-98670C5D4640}"/>
              </a:ext>
            </a:extLst>
          </p:cNvPr>
          <p:cNvSpPr txBox="1"/>
          <p:nvPr/>
        </p:nvSpPr>
        <p:spPr>
          <a:xfrm>
            <a:off x="2171199" y="1635068"/>
            <a:ext cx="3630056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Awareness</a:t>
            </a: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57B412B4-3DB1-4FF2-8739-23DDA128E7E8}"/>
              </a:ext>
            </a:extLst>
          </p:cNvPr>
          <p:cNvSpPr>
            <a:spLocks/>
          </p:cNvSpPr>
          <p:nvPr/>
        </p:nvSpPr>
        <p:spPr bwMode="auto">
          <a:xfrm>
            <a:off x="1612334" y="2344435"/>
            <a:ext cx="4751099" cy="893312"/>
          </a:xfrm>
          <a:custGeom>
            <a:avLst/>
            <a:gdLst>
              <a:gd name="T0" fmla="*/ 231 w 2872"/>
              <a:gd name="T1" fmla="*/ 540 h 540"/>
              <a:gd name="T2" fmla="*/ 2640 w 2872"/>
              <a:gd name="T3" fmla="*/ 540 h 540"/>
              <a:gd name="T4" fmla="*/ 2872 w 2872"/>
              <a:gd name="T5" fmla="*/ 0 h 540"/>
              <a:gd name="T6" fmla="*/ 0 w 2872"/>
              <a:gd name="T7" fmla="*/ 0 h 540"/>
              <a:gd name="T8" fmla="*/ 231 w 2872"/>
              <a:gd name="T9" fmla="*/ 54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2" h="540">
                <a:moveTo>
                  <a:pt x="231" y="540"/>
                </a:moveTo>
                <a:lnTo>
                  <a:pt x="2640" y="540"/>
                </a:lnTo>
                <a:lnTo>
                  <a:pt x="2872" y="0"/>
                </a:lnTo>
                <a:lnTo>
                  <a:pt x="0" y="0"/>
                </a:lnTo>
                <a:lnTo>
                  <a:pt x="231" y="540"/>
                </a:lnTo>
                <a:close/>
              </a:path>
            </a:pathLst>
          </a:custGeom>
          <a:solidFill>
            <a:srgbClr val="33B2C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3D56A1-35B4-45FB-9BBB-F9A97C06056F}"/>
              </a:ext>
            </a:extLst>
          </p:cNvPr>
          <p:cNvSpPr txBox="1"/>
          <p:nvPr/>
        </p:nvSpPr>
        <p:spPr>
          <a:xfrm>
            <a:off x="2689360" y="25799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Interest</a:t>
            </a: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EEF4E76C-D8B7-4078-9E86-107F29FDA1EE}"/>
              </a:ext>
            </a:extLst>
          </p:cNvPr>
          <p:cNvSpPr>
            <a:spLocks/>
          </p:cNvSpPr>
          <p:nvPr/>
        </p:nvSpPr>
        <p:spPr bwMode="auto">
          <a:xfrm>
            <a:off x="2022596" y="3298957"/>
            <a:ext cx="3930575" cy="891659"/>
          </a:xfrm>
          <a:custGeom>
            <a:avLst/>
            <a:gdLst>
              <a:gd name="T0" fmla="*/ 232 w 2376"/>
              <a:gd name="T1" fmla="*/ 539 h 539"/>
              <a:gd name="T2" fmla="*/ 2144 w 2376"/>
              <a:gd name="T3" fmla="*/ 539 h 539"/>
              <a:gd name="T4" fmla="*/ 2376 w 2376"/>
              <a:gd name="T5" fmla="*/ 0 h 539"/>
              <a:gd name="T6" fmla="*/ 0 w 2376"/>
              <a:gd name="T7" fmla="*/ 0 h 539"/>
              <a:gd name="T8" fmla="*/ 232 w 237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6" h="539">
                <a:moveTo>
                  <a:pt x="232" y="539"/>
                </a:moveTo>
                <a:lnTo>
                  <a:pt x="2144" y="539"/>
                </a:lnTo>
                <a:lnTo>
                  <a:pt x="237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50B848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17D88-7A7B-46CB-BFDF-68DE337C8475}"/>
              </a:ext>
            </a:extLst>
          </p:cNvPr>
          <p:cNvSpPr txBox="1"/>
          <p:nvPr/>
        </p:nvSpPr>
        <p:spPr>
          <a:xfrm>
            <a:off x="2689360" y="355530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Consideration</a:t>
            </a: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DD23AEE3-E98C-4D6C-A403-5543C1AF8AA2}"/>
              </a:ext>
            </a:extLst>
          </p:cNvPr>
          <p:cNvSpPr>
            <a:spLocks/>
          </p:cNvSpPr>
          <p:nvPr/>
        </p:nvSpPr>
        <p:spPr bwMode="auto">
          <a:xfrm>
            <a:off x="2431203" y="4255131"/>
            <a:ext cx="3110051" cy="888350"/>
          </a:xfrm>
          <a:custGeom>
            <a:avLst/>
            <a:gdLst>
              <a:gd name="T0" fmla="*/ 232 w 1880"/>
              <a:gd name="T1" fmla="*/ 537 h 537"/>
              <a:gd name="T2" fmla="*/ 1650 w 1880"/>
              <a:gd name="T3" fmla="*/ 537 h 537"/>
              <a:gd name="T4" fmla="*/ 1880 w 1880"/>
              <a:gd name="T5" fmla="*/ 0 h 537"/>
              <a:gd name="T6" fmla="*/ 0 w 1880"/>
              <a:gd name="T7" fmla="*/ 0 h 537"/>
              <a:gd name="T8" fmla="*/ 232 w 1880"/>
              <a:gd name="T9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0" h="537">
                <a:moveTo>
                  <a:pt x="232" y="537"/>
                </a:moveTo>
                <a:lnTo>
                  <a:pt x="1650" y="537"/>
                </a:lnTo>
                <a:lnTo>
                  <a:pt x="1880" y="0"/>
                </a:lnTo>
                <a:lnTo>
                  <a:pt x="0" y="0"/>
                </a:lnTo>
                <a:lnTo>
                  <a:pt x="232" y="537"/>
                </a:lnTo>
                <a:close/>
              </a:path>
            </a:pathLst>
          </a:custGeom>
          <a:solidFill>
            <a:srgbClr val="034EA2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B23824-2644-4BCC-9DDC-4BA300B567C0}"/>
              </a:ext>
            </a:extLst>
          </p:cNvPr>
          <p:cNvSpPr txBox="1"/>
          <p:nvPr/>
        </p:nvSpPr>
        <p:spPr>
          <a:xfrm>
            <a:off x="2689360" y="45103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Intent</a:t>
            </a: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A37D0C20-D957-4746-AA85-BF1707847771}"/>
              </a:ext>
            </a:extLst>
          </p:cNvPr>
          <p:cNvSpPr>
            <a:spLocks/>
          </p:cNvSpPr>
          <p:nvPr/>
        </p:nvSpPr>
        <p:spPr bwMode="auto">
          <a:xfrm>
            <a:off x="2839810" y="5207998"/>
            <a:ext cx="2292836" cy="891659"/>
          </a:xfrm>
          <a:custGeom>
            <a:avLst/>
            <a:gdLst>
              <a:gd name="T0" fmla="*/ 232 w 1386"/>
              <a:gd name="T1" fmla="*/ 539 h 539"/>
              <a:gd name="T2" fmla="*/ 1154 w 1386"/>
              <a:gd name="T3" fmla="*/ 539 h 539"/>
              <a:gd name="T4" fmla="*/ 1386 w 1386"/>
              <a:gd name="T5" fmla="*/ 0 h 539"/>
              <a:gd name="T6" fmla="*/ 0 w 1386"/>
              <a:gd name="T7" fmla="*/ 0 h 539"/>
              <a:gd name="T8" fmla="*/ 232 w 138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6" h="539">
                <a:moveTo>
                  <a:pt x="232" y="539"/>
                </a:moveTo>
                <a:lnTo>
                  <a:pt x="1154" y="539"/>
                </a:lnTo>
                <a:lnTo>
                  <a:pt x="138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19226D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226C9C-7997-4174-9D76-532BE548E5C0}"/>
              </a:ext>
            </a:extLst>
          </p:cNvPr>
          <p:cNvSpPr txBox="1"/>
          <p:nvPr/>
        </p:nvSpPr>
        <p:spPr>
          <a:xfrm>
            <a:off x="2689360" y="54247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Conversion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50ACAC-11D4-5149-8A5F-05ADF9FB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013FF09-0CD6-534F-A991-B99881BA48FA}"/>
              </a:ext>
            </a:extLst>
          </p:cNvPr>
          <p:cNvSpPr/>
          <p:nvPr/>
        </p:nvSpPr>
        <p:spPr>
          <a:xfrm>
            <a:off x="9607751" y="1375559"/>
            <a:ext cx="1018593" cy="888350"/>
          </a:xfrm>
          <a:prstGeom prst="round2Diag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01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4AFBE7D9-507B-704E-8EF8-7E8222B3E8C0}"/>
              </a:ext>
            </a:extLst>
          </p:cNvPr>
          <p:cNvSpPr/>
          <p:nvPr/>
        </p:nvSpPr>
        <p:spPr>
          <a:xfrm>
            <a:off x="9589917" y="2346916"/>
            <a:ext cx="1018593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02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954CF50E-BC3E-3947-A049-75319F20CCBE}"/>
              </a:ext>
            </a:extLst>
          </p:cNvPr>
          <p:cNvSpPr/>
          <p:nvPr/>
        </p:nvSpPr>
        <p:spPr>
          <a:xfrm>
            <a:off x="9589917" y="3312046"/>
            <a:ext cx="1018593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03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2FE17DEC-E1C5-2A47-B396-3BB7088C2941}"/>
              </a:ext>
            </a:extLst>
          </p:cNvPr>
          <p:cNvSpPr/>
          <p:nvPr/>
        </p:nvSpPr>
        <p:spPr>
          <a:xfrm>
            <a:off x="9581673" y="4269048"/>
            <a:ext cx="1018593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04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9743E35B-6CEE-794E-AEFE-6D0A40187945}"/>
              </a:ext>
            </a:extLst>
          </p:cNvPr>
          <p:cNvSpPr/>
          <p:nvPr/>
        </p:nvSpPr>
        <p:spPr>
          <a:xfrm>
            <a:off x="9589917" y="5221234"/>
            <a:ext cx="101859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05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B6B2918-286C-784C-BFFA-90F0520ECC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24" y="5360178"/>
            <a:ext cx="612181" cy="61046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CD3E45A-9FF2-0D49-BAF1-567DF65CAD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231" y="2491620"/>
            <a:ext cx="610461" cy="61218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92E2776-62D1-1C49-B72A-74613B3E73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680" y="4388923"/>
            <a:ext cx="612181" cy="6121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3AC9C7B-6717-094E-AAAB-4E4930C53A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113" y="3429000"/>
            <a:ext cx="610461" cy="61218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34675BD-594D-174E-8358-8E9CC9073F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776" y="1529652"/>
            <a:ext cx="610461" cy="6121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C41DA6-E73E-B349-AF00-BA6BE514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327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E0BAAE-4C94-4DAA-B527-A9D18A6B36AE}"/>
              </a:ext>
            </a:extLst>
          </p:cNvPr>
          <p:cNvSpPr/>
          <p:nvPr/>
        </p:nvSpPr>
        <p:spPr>
          <a:xfrm>
            <a:off x="3430619" y="2226737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136EEBE-A572-41E9-A298-BD317088E4F0}"/>
              </a:ext>
            </a:extLst>
          </p:cNvPr>
          <p:cNvSpPr/>
          <p:nvPr/>
        </p:nvSpPr>
        <p:spPr>
          <a:xfrm>
            <a:off x="8821515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AA913D2-CD01-40CF-A4FC-D1B3E233CEF5}"/>
              </a:ext>
            </a:extLst>
          </p:cNvPr>
          <p:cNvSpPr/>
          <p:nvPr/>
        </p:nvSpPr>
        <p:spPr>
          <a:xfrm>
            <a:off x="6127052" y="2286889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B99B9BB-6ADB-4345-A237-384F3DEF2773}"/>
              </a:ext>
            </a:extLst>
          </p:cNvPr>
          <p:cNvSpPr/>
          <p:nvPr/>
        </p:nvSpPr>
        <p:spPr>
          <a:xfrm>
            <a:off x="745626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07020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22232AE-3855-44FB-93DD-429D69E0DF03}"/>
              </a:ext>
            </a:extLst>
          </p:cNvPr>
          <p:cNvSpPr/>
          <p:nvPr/>
        </p:nvSpPr>
        <p:spPr>
          <a:xfrm rot="10800000" flipV="1">
            <a:off x="745623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F69CCE-1B30-402E-9B45-135FE586D3EE}"/>
              </a:ext>
            </a:extLst>
          </p:cNvPr>
          <p:cNvSpPr txBox="1"/>
          <p:nvPr/>
        </p:nvSpPr>
        <p:spPr>
          <a:xfrm>
            <a:off x="1160117" y="2716046"/>
            <a:ext cx="1680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FREE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0C3BE7-1D05-4DFF-B088-083E4B19B55C}"/>
              </a:ext>
            </a:extLst>
          </p:cNvPr>
          <p:cNvSpPr txBox="1"/>
          <p:nvPr/>
        </p:nvSpPr>
        <p:spPr>
          <a:xfrm>
            <a:off x="1036002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DC7349-5E99-4F66-A71D-EC5D616163FE}"/>
              </a:ext>
            </a:extLst>
          </p:cNvPr>
          <p:cNvSpPr txBox="1"/>
          <p:nvPr/>
        </p:nvSpPr>
        <p:spPr>
          <a:xfrm>
            <a:off x="110925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54AE47-C7FB-4134-9AEB-6BEDEFBB6991}"/>
              </a:ext>
            </a:extLst>
          </p:cNvPr>
          <p:cNvSpPr txBox="1"/>
          <p:nvPr/>
        </p:nvSpPr>
        <p:spPr>
          <a:xfrm>
            <a:off x="1060470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21860E-6F30-437B-9DF2-2333541813CF}"/>
              </a:ext>
            </a:extLst>
          </p:cNvPr>
          <p:cNvCxnSpPr>
            <a:cxnSpLocks/>
          </p:cNvCxnSpPr>
          <p:nvPr/>
        </p:nvCxnSpPr>
        <p:spPr>
          <a:xfrm>
            <a:off x="1016323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3C4CCD4-EC68-47E5-A4F0-C02DB09C4390}"/>
              </a:ext>
            </a:extLst>
          </p:cNvPr>
          <p:cNvCxnSpPr>
            <a:cxnSpLocks/>
          </p:cNvCxnSpPr>
          <p:nvPr/>
        </p:nvCxnSpPr>
        <p:spPr>
          <a:xfrm>
            <a:off x="1016323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50F39D-0FA3-42E3-93DF-7C1739A54B37}"/>
              </a:ext>
            </a:extLst>
          </p:cNvPr>
          <p:cNvCxnSpPr>
            <a:cxnSpLocks/>
          </p:cNvCxnSpPr>
          <p:nvPr/>
        </p:nvCxnSpPr>
        <p:spPr>
          <a:xfrm>
            <a:off x="1016323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009E919-3137-45E2-BE6C-A213E8FFE20C}"/>
              </a:ext>
            </a:extLst>
          </p:cNvPr>
          <p:cNvCxnSpPr>
            <a:cxnSpLocks/>
          </p:cNvCxnSpPr>
          <p:nvPr/>
        </p:nvCxnSpPr>
        <p:spPr>
          <a:xfrm>
            <a:off x="1016323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211CC06-3F9A-4D41-A185-2F6791FA6258}"/>
              </a:ext>
            </a:extLst>
          </p:cNvPr>
          <p:cNvCxnSpPr>
            <a:cxnSpLocks/>
          </p:cNvCxnSpPr>
          <p:nvPr/>
        </p:nvCxnSpPr>
        <p:spPr>
          <a:xfrm>
            <a:off x="1016323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A6920D8-8415-41A4-9ADF-51E11DCD2F00}"/>
              </a:ext>
            </a:extLst>
          </p:cNvPr>
          <p:cNvSpPr txBox="1"/>
          <p:nvPr/>
        </p:nvSpPr>
        <p:spPr>
          <a:xfrm>
            <a:off x="3686597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4ACFF6B-252F-4B3F-81DF-ADA94E46F502}"/>
              </a:ext>
            </a:extLst>
          </p:cNvPr>
          <p:cNvSpPr txBox="1"/>
          <p:nvPr/>
        </p:nvSpPr>
        <p:spPr>
          <a:xfrm>
            <a:off x="6369855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23AD255-9F6E-481A-9041-9566B4B4BEFA}"/>
              </a:ext>
            </a:extLst>
          </p:cNvPr>
          <p:cNvSpPr txBox="1"/>
          <p:nvPr/>
        </p:nvSpPr>
        <p:spPr>
          <a:xfrm>
            <a:off x="9073791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EE0E7F-58CD-42E6-93C2-E324F09A159D}"/>
              </a:ext>
            </a:extLst>
          </p:cNvPr>
          <p:cNvSpPr txBox="1"/>
          <p:nvPr/>
        </p:nvSpPr>
        <p:spPr>
          <a:xfrm>
            <a:off x="3734294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560B523-8524-4F32-82CC-2490C2D27F25}"/>
              </a:ext>
            </a:extLst>
          </p:cNvPr>
          <p:cNvSpPr/>
          <p:nvPr/>
        </p:nvSpPr>
        <p:spPr>
          <a:xfrm rot="10800000" flipV="1">
            <a:off x="3436336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8DB730A-23CC-4B93-89FA-7FE18FEE7285}"/>
              </a:ext>
            </a:extLst>
          </p:cNvPr>
          <p:cNvSpPr txBox="1"/>
          <p:nvPr/>
        </p:nvSpPr>
        <p:spPr>
          <a:xfrm>
            <a:off x="385754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28CCCD-586B-4FBA-9218-7EAC34D51EA5}"/>
              </a:ext>
            </a:extLst>
          </p:cNvPr>
          <p:cNvSpPr txBox="1"/>
          <p:nvPr/>
        </p:nvSpPr>
        <p:spPr>
          <a:xfrm>
            <a:off x="3763199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A031367-898E-4778-86F6-9382962A8747}"/>
              </a:ext>
            </a:extLst>
          </p:cNvPr>
          <p:cNvCxnSpPr>
            <a:cxnSpLocks/>
          </p:cNvCxnSpPr>
          <p:nvPr/>
        </p:nvCxnSpPr>
        <p:spPr>
          <a:xfrm>
            <a:off x="3719052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1C00173-412D-4466-A008-6BCB54322429}"/>
              </a:ext>
            </a:extLst>
          </p:cNvPr>
          <p:cNvCxnSpPr>
            <a:cxnSpLocks/>
          </p:cNvCxnSpPr>
          <p:nvPr/>
        </p:nvCxnSpPr>
        <p:spPr>
          <a:xfrm>
            <a:off x="3719052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3058EF4-4329-4159-8D2C-94D7E1655915}"/>
              </a:ext>
            </a:extLst>
          </p:cNvPr>
          <p:cNvCxnSpPr>
            <a:cxnSpLocks/>
          </p:cNvCxnSpPr>
          <p:nvPr/>
        </p:nvCxnSpPr>
        <p:spPr>
          <a:xfrm>
            <a:off x="3719052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3ED9462-14BE-41F9-8998-7EE253F13CAD}"/>
              </a:ext>
            </a:extLst>
          </p:cNvPr>
          <p:cNvCxnSpPr>
            <a:cxnSpLocks/>
          </p:cNvCxnSpPr>
          <p:nvPr/>
        </p:nvCxnSpPr>
        <p:spPr>
          <a:xfrm>
            <a:off x="3719052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8BBF3A7-B532-4AC0-9956-0A9884EC59D8}"/>
              </a:ext>
            </a:extLst>
          </p:cNvPr>
          <p:cNvCxnSpPr>
            <a:cxnSpLocks/>
          </p:cNvCxnSpPr>
          <p:nvPr/>
        </p:nvCxnSpPr>
        <p:spPr>
          <a:xfrm>
            <a:off x="3719052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BE9000F-1EFB-4AA4-B751-49A4BE9B8C93}"/>
              </a:ext>
            </a:extLst>
          </p:cNvPr>
          <p:cNvSpPr txBox="1"/>
          <p:nvPr/>
        </p:nvSpPr>
        <p:spPr>
          <a:xfrm>
            <a:off x="6422390" y="2726700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PROFESSIONAL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663622C-D179-4AE7-B638-CC943D666EE2}"/>
              </a:ext>
            </a:extLst>
          </p:cNvPr>
          <p:cNvSpPr/>
          <p:nvPr/>
        </p:nvSpPr>
        <p:spPr>
          <a:xfrm rot="10800000" flipV="1">
            <a:off x="612705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6CAE53-A39A-45E6-923A-E61D99C8321C}"/>
              </a:ext>
            </a:extLst>
          </p:cNvPr>
          <p:cNvSpPr txBox="1"/>
          <p:nvPr/>
        </p:nvSpPr>
        <p:spPr>
          <a:xfrm>
            <a:off x="6548259" y="5515267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558461-FE7D-4C49-BC59-F188DD191B66}"/>
              </a:ext>
            </a:extLst>
          </p:cNvPr>
          <p:cNvSpPr txBox="1"/>
          <p:nvPr/>
        </p:nvSpPr>
        <p:spPr>
          <a:xfrm>
            <a:off x="6453917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92C2FEB-A19A-48DD-B436-5159D90FA42D}"/>
              </a:ext>
            </a:extLst>
          </p:cNvPr>
          <p:cNvCxnSpPr>
            <a:cxnSpLocks/>
          </p:cNvCxnSpPr>
          <p:nvPr/>
        </p:nvCxnSpPr>
        <p:spPr>
          <a:xfrm>
            <a:off x="640977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E9428CF-D8F5-4610-B18C-F6FDF093AC2B}"/>
              </a:ext>
            </a:extLst>
          </p:cNvPr>
          <p:cNvCxnSpPr>
            <a:cxnSpLocks/>
          </p:cNvCxnSpPr>
          <p:nvPr/>
        </p:nvCxnSpPr>
        <p:spPr>
          <a:xfrm>
            <a:off x="640977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4093E72-1A2A-42D1-BA45-7772C7DBFABB}"/>
              </a:ext>
            </a:extLst>
          </p:cNvPr>
          <p:cNvCxnSpPr>
            <a:cxnSpLocks/>
          </p:cNvCxnSpPr>
          <p:nvPr/>
        </p:nvCxnSpPr>
        <p:spPr>
          <a:xfrm>
            <a:off x="640977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5DB94B-E064-417A-BAA5-D26A66EE1E3D}"/>
              </a:ext>
            </a:extLst>
          </p:cNvPr>
          <p:cNvCxnSpPr>
            <a:cxnSpLocks/>
          </p:cNvCxnSpPr>
          <p:nvPr/>
        </p:nvCxnSpPr>
        <p:spPr>
          <a:xfrm>
            <a:off x="640977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5820146-1016-4DBC-8A9B-78D6EC195C57}"/>
              </a:ext>
            </a:extLst>
          </p:cNvPr>
          <p:cNvCxnSpPr>
            <a:cxnSpLocks/>
          </p:cNvCxnSpPr>
          <p:nvPr/>
        </p:nvCxnSpPr>
        <p:spPr>
          <a:xfrm>
            <a:off x="640977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AA2F7A-70DB-4A3B-AFF0-79DC7E47A9B2}"/>
              </a:ext>
            </a:extLst>
          </p:cNvPr>
          <p:cNvSpPr txBox="1"/>
          <p:nvPr/>
        </p:nvSpPr>
        <p:spPr>
          <a:xfrm>
            <a:off x="9109196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87843082-C17A-4159-9EE4-711638226E47}"/>
              </a:ext>
            </a:extLst>
          </p:cNvPr>
          <p:cNvSpPr/>
          <p:nvPr/>
        </p:nvSpPr>
        <p:spPr>
          <a:xfrm rot="10800000" flipV="1">
            <a:off x="881776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B7D67EC-7639-4A2A-857F-F6076EBDFE1B}"/>
              </a:ext>
            </a:extLst>
          </p:cNvPr>
          <p:cNvSpPr txBox="1"/>
          <p:nvPr/>
        </p:nvSpPr>
        <p:spPr>
          <a:xfrm>
            <a:off x="9244733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5AB53C9-CFE9-4B95-9A58-6800D0A03E59}"/>
              </a:ext>
            </a:extLst>
          </p:cNvPr>
          <p:cNvSpPr txBox="1"/>
          <p:nvPr/>
        </p:nvSpPr>
        <p:spPr>
          <a:xfrm>
            <a:off x="9195952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C10AAD5-A735-4136-B73B-5C4366D7AFFD}"/>
              </a:ext>
            </a:extLst>
          </p:cNvPr>
          <p:cNvCxnSpPr>
            <a:cxnSpLocks/>
          </p:cNvCxnSpPr>
          <p:nvPr/>
        </p:nvCxnSpPr>
        <p:spPr>
          <a:xfrm>
            <a:off x="910048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B121BFE-B3D6-4176-9C4F-3AADDD44FB01}"/>
              </a:ext>
            </a:extLst>
          </p:cNvPr>
          <p:cNvCxnSpPr>
            <a:cxnSpLocks/>
          </p:cNvCxnSpPr>
          <p:nvPr/>
        </p:nvCxnSpPr>
        <p:spPr>
          <a:xfrm>
            <a:off x="910048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94AA876-C520-4A05-8564-72FA0AAF53E5}"/>
              </a:ext>
            </a:extLst>
          </p:cNvPr>
          <p:cNvCxnSpPr>
            <a:cxnSpLocks/>
          </p:cNvCxnSpPr>
          <p:nvPr/>
        </p:nvCxnSpPr>
        <p:spPr>
          <a:xfrm>
            <a:off x="910048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E9530D-9FF5-4ABB-BEBC-433A1CC71F77}"/>
              </a:ext>
            </a:extLst>
          </p:cNvPr>
          <p:cNvCxnSpPr>
            <a:cxnSpLocks/>
          </p:cNvCxnSpPr>
          <p:nvPr/>
        </p:nvCxnSpPr>
        <p:spPr>
          <a:xfrm>
            <a:off x="910048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9AB6223-F0E6-4162-90D8-FEA92A17DE52}"/>
              </a:ext>
            </a:extLst>
          </p:cNvPr>
          <p:cNvCxnSpPr>
            <a:cxnSpLocks/>
          </p:cNvCxnSpPr>
          <p:nvPr/>
        </p:nvCxnSpPr>
        <p:spPr>
          <a:xfrm>
            <a:off x="910048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Diagonal Corner Rectangle 62">
            <a:extLst>
              <a:ext uri="{FF2B5EF4-FFF2-40B4-BE49-F238E27FC236}">
                <a16:creationId xmlns:a16="http://schemas.microsoft.com/office/drawing/2014/main" id="{6B77E1C3-253D-504F-A81C-54A8AC0C43E2}"/>
              </a:ext>
            </a:extLst>
          </p:cNvPr>
          <p:cNvSpPr/>
          <p:nvPr/>
        </p:nvSpPr>
        <p:spPr>
          <a:xfrm>
            <a:off x="748484" y="1668826"/>
            <a:ext cx="2619140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2999/yr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E3CA32B5-3888-934B-A720-45F6A8EAB7CC}"/>
              </a:ext>
            </a:extLst>
          </p:cNvPr>
          <p:cNvSpPr/>
          <p:nvPr/>
        </p:nvSpPr>
        <p:spPr>
          <a:xfrm>
            <a:off x="3433477" y="1669584"/>
            <a:ext cx="2619140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4999/yr</a:t>
            </a:r>
          </a:p>
        </p:txBody>
      </p:sp>
      <p:sp>
        <p:nvSpPr>
          <p:cNvPr id="65" name="Round Diagonal Corner Rectangle 64">
            <a:extLst>
              <a:ext uri="{FF2B5EF4-FFF2-40B4-BE49-F238E27FC236}">
                <a16:creationId xmlns:a16="http://schemas.microsoft.com/office/drawing/2014/main" id="{59762445-2454-6C41-A003-09C578D54B89}"/>
              </a:ext>
            </a:extLst>
          </p:cNvPr>
          <p:cNvSpPr/>
          <p:nvPr/>
        </p:nvSpPr>
        <p:spPr>
          <a:xfrm>
            <a:off x="6136518" y="1668826"/>
            <a:ext cx="2615399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6999/yr</a:t>
            </a:r>
          </a:p>
        </p:txBody>
      </p:sp>
      <p:sp>
        <p:nvSpPr>
          <p:cNvPr id="66" name="Round Diagonal Corner Rectangle 65">
            <a:extLst>
              <a:ext uri="{FF2B5EF4-FFF2-40B4-BE49-F238E27FC236}">
                <a16:creationId xmlns:a16="http://schemas.microsoft.com/office/drawing/2014/main" id="{C1516F07-0EA9-9943-908A-474131DF9A8B}"/>
              </a:ext>
            </a:extLst>
          </p:cNvPr>
          <p:cNvSpPr/>
          <p:nvPr/>
        </p:nvSpPr>
        <p:spPr>
          <a:xfrm>
            <a:off x="8817764" y="1666667"/>
            <a:ext cx="262486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solidFill>
                  <a:srgbClr val="F37121"/>
                </a:solidFill>
                <a:latin typeface="BR Omega VN" pitchFamily="2" charset="77"/>
              </a:rPr>
              <a:t>9999/yr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3CDDA-83A5-8A42-A1FC-841AADF3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390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27768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721502-263F-4A5D-B8F7-A5626057914B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75611" y="415862"/>
                </a:moveTo>
                <a:arcTo wR="1672084" hR="1672084" stAng="186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536409-51E7-4714-88F0-FD49EB439245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43910" y="2465551"/>
                </a:moveTo>
                <a:arcTo wR="1672084" hR="1672084" stAng="16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E3DC88-DEDB-49DD-9D2A-678A822B92D9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8556" y="2928305"/>
                </a:moveTo>
                <a:arcTo wR="1672084" hR="1672084" stAng="78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2080C-0188-4175-B28D-FBFF31A1E8C8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0257" y="878616"/>
                </a:moveTo>
                <a:arcTo wR="1672084" hR="1672084" stAng="124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91B703-FC32-4D62-91C5-8C68E4B42639}"/>
              </a:ext>
            </a:extLst>
          </p:cNvPr>
          <p:cNvGrpSpPr/>
          <p:nvPr/>
        </p:nvGrpSpPr>
        <p:grpSpPr>
          <a:xfrm>
            <a:off x="8844099" y="2679910"/>
            <a:ext cx="2403550" cy="1110506"/>
            <a:chOff x="7654850" y="1594824"/>
            <a:chExt cx="2403550" cy="111050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160F7F-30A9-4905-AB92-B6FE6FF4E86C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8EB1DD-5EA7-4E07-9B54-3FE184598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AF9B80-1E63-4D64-8E4C-B795408CBD3C}"/>
              </a:ext>
            </a:extLst>
          </p:cNvPr>
          <p:cNvGrpSpPr/>
          <p:nvPr/>
        </p:nvGrpSpPr>
        <p:grpSpPr>
          <a:xfrm>
            <a:off x="7072819" y="5338758"/>
            <a:ext cx="2403550" cy="1110506"/>
            <a:chOff x="7654850" y="1594824"/>
            <a:chExt cx="2403550" cy="11105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97C6AC-ABDC-41FF-8CD1-9E8C02C88295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19226D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DFE2A3-7899-448B-B37E-74953AEA8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C957B1-FF0E-4874-B227-AD7717E8DD51}"/>
              </a:ext>
            </a:extLst>
          </p:cNvPr>
          <p:cNvGrpSpPr/>
          <p:nvPr/>
        </p:nvGrpSpPr>
        <p:grpSpPr>
          <a:xfrm>
            <a:off x="988435" y="3921830"/>
            <a:ext cx="2403550" cy="1110506"/>
            <a:chOff x="7654850" y="1594824"/>
            <a:chExt cx="2403550" cy="11105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91FB7B-2411-4A15-AAFC-F72654572069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50B848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98CBB6-D4E9-4AD8-95C5-260BB9089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2DB8F4-D192-48B2-B7BB-86409C803E0E}"/>
              </a:ext>
            </a:extLst>
          </p:cNvPr>
          <p:cNvGrpSpPr/>
          <p:nvPr/>
        </p:nvGrpSpPr>
        <p:grpSpPr>
          <a:xfrm>
            <a:off x="2187663" y="1742707"/>
            <a:ext cx="2403550" cy="1110506"/>
            <a:chOff x="7654850" y="1594824"/>
            <a:chExt cx="2403550" cy="111050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9D37C1-8942-4CA2-9CAB-F99C14C51F4F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33B2C1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E1225C-6408-46D9-8CFF-B671B69F5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3DC64B6F-A1AA-7B42-ACFD-86CD9E4E6106}"/>
              </a:ext>
            </a:extLst>
          </p:cNvPr>
          <p:cNvSpPr/>
          <p:nvPr/>
        </p:nvSpPr>
        <p:spPr>
          <a:xfrm>
            <a:off x="5237130" y="4606639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0B1B185B-A46E-5646-AC7E-6E8A23895D2C}"/>
              </a:ext>
            </a:extLst>
          </p:cNvPr>
          <p:cNvSpPr/>
          <p:nvPr/>
        </p:nvSpPr>
        <p:spPr>
          <a:xfrm>
            <a:off x="6954870" y="32338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8318A63A-571A-A44B-B520-171C5773DC1D}"/>
              </a:ext>
            </a:extLst>
          </p:cNvPr>
          <p:cNvSpPr/>
          <p:nvPr/>
        </p:nvSpPr>
        <p:spPr>
          <a:xfrm>
            <a:off x="5237129" y="1953045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7DA0483-714F-C543-B2D7-99D4FEA25B34}"/>
              </a:ext>
            </a:extLst>
          </p:cNvPr>
          <p:cNvSpPr/>
          <p:nvPr/>
        </p:nvSpPr>
        <p:spPr>
          <a:xfrm>
            <a:off x="3519389" y="32492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79CB0D-81AA-AB49-B367-38C44EEEBB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184" y="4780387"/>
            <a:ext cx="865791" cy="868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AFEE12A-841A-0846-A8AC-FBBF9FEAC1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924" y="3375959"/>
            <a:ext cx="865791" cy="865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384D30-9081-BF45-B672-3CB5FDA328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884" y="2118877"/>
            <a:ext cx="868230" cy="8657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0E2AF0-C93B-6748-AC4D-0BE6D57B18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404" y="3415567"/>
            <a:ext cx="865791" cy="865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34D77-CE03-8542-83F0-923B97C8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672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47725-34C6-4C62-A940-6A88699990DF}"/>
              </a:ext>
            </a:extLst>
          </p:cNvPr>
          <p:cNvSpPr txBox="1"/>
          <p:nvPr/>
        </p:nvSpPr>
        <p:spPr>
          <a:xfrm>
            <a:off x="99352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One Content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6735C3-40B3-46CC-B873-F2B7C73E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2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7267A-1450-4E67-AC9B-87399A827988}"/>
              </a:ext>
            </a:extLst>
          </p:cNvPr>
          <p:cNvSpPr txBox="1"/>
          <p:nvPr/>
        </p:nvSpPr>
        <p:spPr>
          <a:xfrm>
            <a:off x="505457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Three Content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C06574-FABC-447C-8670-3F0C758D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57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D11286-CD96-4F17-8BD8-80056ABE201A}"/>
              </a:ext>
            </a:extLst>
          </p:cNvPr>
          <p:cNvSpPr txBox="1"/>
          <p:nvPr/>
        </p:nvSpPr>
        <p:spPr>
          <a:xfrm>
            <a:off x="908650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Five Content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8C426F-5636-4CC9-8901-5CB2C4F8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950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F391A9-A534-4CDA-83AD-E5A3F25609D6}"/>
              </a:ext>
            </a:extLst>
          </p:cNvPr>
          <p:cNvSpPr txBox="1"/>
          <p:nvPr/>
        </p:nvSpPr>
        <p:spPr>
          <a:xfrm>
            <a:off x="3038612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Two Content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D14CA0-E9EB-4E20-BF44-DA0A1768C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614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56F515-142D-43A8-A745-1D94A6FEDF32}"/>
              </a:ext>
            </a:extLst>
          </p:cNvPr>
          <p:cNvSpPr txBox="1"/>
          <p:nvPr/>
        </p:nvSpPr>
        <p:spPr>
          <a:xfrm>
            <a:off x="6988506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Four Content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41C727-65B9-4655-8752-E748EEE67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08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7A3540BB-BA85-FB41-9CD5-BEFF724F7192}"/>
              </a:ext>
            </a:extLst>
          </p:cNvPr>
          <p:cNvSpPr/>
          <p:nvPr/>
        </p:nvSpPr>
        <p:spPr>
          <a:xfrm>
            <a:off x="1518943" y="2918733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35360CD3-3CDE-1B4D-8506-196C7769F21F}"/>
              </a:ext>
            </a:extLst>
          </p:cNvPr>
          <p:cNvSpPr/>
          <p:nvPr/>
        </p:nvSpPr>
        <p:spPr>
          <a:xfrm>
            <a:off x="3501312" y="3622319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EE451F1A-9FE3-014B-B042-32945E21BDDE}"/>
              </a:ext>
            </a:extLst>
          </p:cNvPr>
          <p:cNvSpPr/>
          <p:nvPr/>
        </p:nvSpPr>
        <p:spPr>
          <a:xfrm>
            <a:off x="5585776" y="2941094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DB1236E1-1413-6E48-B937-6D09E8AE419F}"/>
              </a:ext>
            </a:extLst>
          </p:cNvPr>
          <p:cNvSpPr/>
          <p:nvPr/>
        </p:nvSpPr>
        <p:spPr>
          <a:xfrm>
            <a:off x="7529860" y="3622318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D2909D13-7085-B041-A0D1-20CAED8A8F19}"/>
              </a:ext>
            </a:extLst>
          </p:cNvPr>
          <p:cNvSpPr/>
          <p:nvPr/>
        </p:nvSpPr>
        <p:spPr>
          <a:xfrm>
            <a:off x="9614324" y="2941095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0F58191-51A1-DE47-AA56-3F0C0960A4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3909" y="3118559"/>
            <a:ext cx="622627" cy="620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65CAA4C-2A10-E145-9577-93462598DE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882" y="3814425"/>
            <a:ext cx="620878" cy="62087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80DA45A-48E8-6549-BC94-0A7665EFE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60" y="3129559"/>
            <a:ext cx="620878" cy="62087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BF7F6ED-1EB9-8C43-979D-67F02F5286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32" y="3739437"/>
            <a:ext cx="777128" cy="77712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236977-1541-7E42-A9D6-3CA32D48E2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361" y="3124740"/>
            <a:ext cx="622627" cy="620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E101A-FCB7-BB4A-B744-9AE8281A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386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12F09C3E-7F03-4E09-9082-D2436C2D0886}"/>
              </a:ext>
            </a:extLst>
          </p:cNvPr>
          <p:cNvSpPr txBox="1"/>
          <p:nvPr/>
        </p:nvSpPr>
        <p:spPr>
          <a:xfrm>
            <a:off x="1587052" y="400624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2021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12E1EE-BE2D-41B1-BFB3-80E6CA42DC45}"/>
              </a:ext>
            </a:extLst>
          </p:cNvPr>
          <p:cNvSpPr txBox="1"/>
          <p:nvPr/>
        </p:nvSpPr>
        <p:spPr>
          <a:xfrm>
            <a:off x="4412420" y="396307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96C4D04-7F52-4507-B840-ED8C1496251A}"/>
              </a:ext>
            </a:extLst>
          </p:cNvPr>
          <p:cNvSpPr txBox="1"/>
          <p:nvPr/>
        </p:nvSpPr>
        <p:spPr>
          <a:xfrm>
            <a:off x="7296556" y="3975109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2025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0AC187-3F39-4B37-A324-255F4DBAAE32}"/>
              </a:ext>
            </a:extLst>
          </p:cNvPr>
          <p:cNvSpPr txBox="1"/>
          <p:nvPr/>
        </p:nvSpPr>
        <p:spPr>
          <a:xfrm>
            <a:off x="10147938" y="3925901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2027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4C87F-B69B-4BF5-B91E-4DC4605596EB}"/>
              </a:ext>
            </a:extLst>
          </p:cNvPr>
          <p:cNvSpPr txBox="1"/>
          <p:nvPr/>
        </p:nvSpPr>
        <p:spPr>
          <a:xfrm>
            <a:off x="2940966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2022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1944F7-2717-4B83-B99C-C4B572761D29}"/>
              </a:ext>
            </a:extLst>
          </p:cNvPr>
          <p:cNvSpPr txBox="1"/>
          <p:nvPr/>
        </p:nvSpPr>
        <p:spPr>
          <a:xfrm>
            <a:off x="58251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2024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D567ED7-AD35-4591-97EB-472C07244123}"/>
              </a:ext>
            </a:extLst>
          </p:cNvPr>
          <p:cNvSpPr txBox="1"/>
          <p:nvPr/>
        </p:nvSpPr>
        <p:spPr>
          <a:xfrm>
            <a:off x="87252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2026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6EFD109-97F6-4023-9F83-1EEF189F95BC}"/>
              </a:ext>
            </a:extLst>
          </p:cNvPr>
          <p:cNvSpPr txBox="1"/>
          <p:nvPr/>
        </p:nvSpPr>
        <p:spPr>
          <a:xfrm>
            <a:off x="656616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01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E4BEF4-D26D-41C3-8D66-AAE7214793FF}"/>
              </a:ext>
            </a:extLst>
          </p:cNvPr>
          <p:cNvSpPr txBox="1"/>
          <p:nvPr/>
        </p:nvSpPr>
        <p:spPr>
          <a:xfrm>
            <a:off x="1253533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CB0245-1506-4A80-BBF1-AC84E6D24A14}"/>
              </a:ext>
            </a:extLst>
          </p:cNvPr>
          <p:cNvSpPr txBox="1"/>
          <p:nvPr/>
        </p:nvSpPr>
        <p:spPr>
          <a:xfrm>
            <a:off x="3477533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03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929BBE-1BB7-4119-975F-F1EB03E21DEE}"/>
              </a:ext>
            </a:extLst>
          </p:cNvPr>
          <p:cNvSpPr txBox="1"/>
          <p:nvPr/>
        </p:nvSpPr>
        <p:spPr>
          <a:xfrm>
            <a:off x="4074449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256EDB-AB35-40CB-8CCB-1B5FE15509BE}"/>
              </a:ext>
            </a:extLst>
          </p:cNvPr>
          <p:cNvSpPr txBox="1"/>
          <p:nvPr/>
        </p:nvSpPr>
        <p:spPr>
          <a:xfrm>
            <a:off x="6409073" y="1490133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05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DFE946-5FBA-4F4B-BEA0-10DF3D6B8249}"/>
              </a:ext>
            </a:extLst>
          </p:cNvPr>
          <p:cNvSpPr txBox="1"/>
          <p:nvPr/>
        </p:nvSpPr>
        <p:spPr>
          <a:xfrm>
            <a:off x="6970754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B394A-0608-46F8-B040-20C6DDA26836}"/>
              </a:ext>
            </a:extLst>
          </p:cNvPr>
          <p:cNvSpPr txBox="1"/>
          <p:nvPr/>
        </p:nvSpPr>
        <p:spPr>
          <a:xfrm>
            <a:off x="9232449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07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567804A-9539-460E-8BDC-A8E38AC29C5B}"/>
              </a:ext>
            </a:extLst>
          </p:cNvPr>
          <p:cNvSpPr txBox="1"/>
          <p:nvPr/>
        </p:nvSpPr>
        <p:spPr>
          <a:xfrm>
            <a:off x="9829366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9DA5A5-CF42-439D-95A5-D41B6B30EE69}"/>
              </a:ext>
            </a:extLst>
          </p:cNvPr>
          <p:cNvSpPr txBox="1"/>
          <p:nvPr/>
        </p:nvSpPr>
        <p:spPr>
          <a:xfrm>
            <a:off x="2010530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02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3F0AF-4098-4DC0-BDBB-7441CA48D58A}"/>
              </a:ext>
            </a:extLst>
          </p:cNvPr>
          <p:cNvSpPr txBox="1"/>
          <p:nvPr/>
        </p:nvSpPr>
        <p:spPr>
          <a:xfrm>
            <a:off x="2607447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FB98D0-EC69-4BA2-B3DA-70EACE9ABC37}"/>
              </a:ext>
            </a:extLst>
          </p:cNvPr>
          <p:cNvSpPr txBox="1"/>
          <p:nvPr/>
        </p:nvSpPr>
        <p:spPr>
          <a:xfrm>
            <a:off x="4906835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04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BE43F7D-7D26-47D6-B3A1-AD83B6773196}"/>
              </a:ext>
            </a:extLst>
          </p:cNvPr>
          <p:cNvSpPr txBox="1"/>
          <p:nvPr/>
        </p:nvSpPr>
        <p:spPr>
          <a:xfrm>
            <a:off x="5503751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FB8B786-4329-4A54-9B4A-E07424AA2DE8}"/>
              </a:ext>
            </a:extLst>
          </p:cNvPr>
          <p:cNvSpPr txBox="1"/>
          <p:nvPr/>
        </p:nvSpPr>
        <p:spPr>
          <a:xfrm>
            <a:off x="7765447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06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FD9D4E5-1EE0-4E92-A438-7CFC26230A54}"/>
              </a:ext>
            </a:extLst>
          </p:cNvPr>
          <p:cNvSpPr txBox="1"/>
          <p:nvPr/>
        </p:nvSpPr>
        <p:spPr>
          <a:xfrm>
            <a:off x="8362364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AB00-BDB3-1F4E-809E-E7B52EF3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20" name="Round Diagonal Corner Rectangle 119">
            <a:extLst>
              <a:ext uri="{FF2B5EF4-FFF2-40B4-BE49-F238E27FC236}">
                <a16:creationId xmlns:a16="http://schemas.microsoft.com/office/drawing/2014/main" id="{24E66B82-F23B-CD47-A0A1-9517845D8A75}"/>
              </a:ext>
            </a:extLst>
          </p:cNvPr>
          <p:cNvSpPr/>
          <p:nvPr/>
        </p:nvSpPr>
        <p:spPr>
          <a:xfrm>
            <a:off x="2607447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4" name="Round Diagonal Corner Rectangle 123">
            <a:extLst>
              <a:ext uri="{FF2B5EF4-FFF2-40B4-BE49-F238E27FC236}">
                <a16:creationId xmlns:a16="http://schemas.microsoft.com/office/drawing/2014/main" id="{1A517913-2374-7640-A922-235165D3D948}"/>
              </a:ext>
            </a:extLst>
          </p:cNvPr>
          <p:cNvSpPr/>
          <p:nvPr/>
        </p:nvSpPr>
        <p:spPr>
          <a:xfrm>
            <a:off x="5499566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8" name="Round Diagonal Corner Rectangle 127">
            <a:extLst>
              <a:ext uri="{FF2B5EF4-FFF2-40B4-BE49-F238E27FC236}">
                <a16:creationId xmlns:a16="http://schemas.microsoft.com/office/drawing/2014/main" id="{77B30A40-A4B8-C945-9A7A-CB6243A8F0A3}"/>
              </a:ext>
            </a:extLst>
          </p:cNvPr>
          <p:cNvSpPr/>
          <p:nvPr/>
        </p:nvSpPr>
        <p:spPr>
          <a:xfrm>
            <a:off x="8391685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8EC30-1ABB-CF47-9C5B-31FDDFF2E5E6}"/>
              </a:ext>
            </a:extLst>
          </p:cNvPr>
          <p:cNvCxnSpPr>
            <a:cxnSpLocks/>
          </p:cNvCxnSpPr>
          <p:nvPr/>
        </p:nvCxnSpPr>
        <p:spPr>
          <a:xfrm>
            <a:off x="656616" y="3750733"/>
            <a:ext cx="10629451" cy="0"/>
          </a:xfrm>
          <a:prstGeom prst="straightConnector1">
            <a:avLst/>
          </a:prstGeom>
          <a:ln w="22225">
            <a:solidFill>
              <a:srgbClr val="F371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2228E-3302-A242-9989-11E08B168C04}"/>
              </a:ext>
            </a:extLst>
          </p:cNvPr>
          <p:cNvCxnSpPr>
            <a:cxnSpLocks/>
          </p:cNvCxnSpPr>
          <p:nvPr/>
        </p:nvCxnSpPr>
        <p:spPr>
          <a:xfrm>
            <a:off x="1826108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A786DFE-949F-E44A-841D-60B960A454E1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3180022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499676D-AFB8-A849-83FA-D52F6B08044F}"/>
              </a:ext>
            </a:extLst>
          </p:cNvPr>
          <p:cNvCxnSpPr>
            <a:cxnSpLocks/>
          </p:cNvCxnSpPr>
          <p:nvPr/>
        </p:nvCxnSpPr>
        <p:spPr>
          <a:xfrm>
            <a:off x="4622781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B4F538B-5411-EF46-AEAB-CF37E59AE74E}"/>
              </a:ext>
            </a:extLst>
          </p:cNvPr>
          <p:cNvCxnSpPr>
            <a:cxnSpLocks/>
          </p:cNvCxnSpPr>
          <p:nvPr/>
        </p:nvCxnSpPr>
        <p:spPr>
          <a:xfrm flipV="1">
            <a:off x="60641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A7BCD8C-43B2-A843-9661-041EEC5F95B7}"/>
              </a:ext>
            </a:extLst>
          </p:cNvPr>
          <p:cNvCxnSpPr>
            <a:cxnSpLocks/>
          </p:cNvCxnSpPr>
          <p:nvPr/>
        </p:nvCxnSpPr>
        <p:spPr>
          <a:xfrm>
            <a:off x="7535613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416FD6F0-2D44-4E4B-B393-6320477E7C50}"/>
              </a:ext>
            </a:extLst>
          </p:cNvPr>
          <p:cNvCxnSpPr>
            <a:cxnSpLocks/>
          </p:cNvCxnSpPr>
          <p:nvPr/>
        </p:nvCxnSpPr>
        <p:spPr>
          <a:xfrm flipV="1">
            <a:off x="89642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7E7F800-7330-3C45-A8CA-5C7E1E28D796}"/>
              </a:ext>
            </a:extLst>
          </p:cNvPr>
          <p:cNvCxnSpPr>
            <a:cxnSpLocks/>
          </p:cNvCxnSpPr>
          <p:nvPr/>
        </p:nvCxnSpPr>
        <p:spPr>
          <a:xfrm>
            <a:off x="10401941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Diagonal Corner Rectangle 111">
            <a:extLst>
              <a:ext uri="{FF2B5EF4-FFF2-40B4-BE49-F238E27FC236}">
                <a16:creationId xmlns:a16="http://schemas.microsoft.com/office/drawing/2014/main" id="{EEE9B3CD-FE15-3441-985C-09BBE4343739}"/>
              </a:ext>
            </a:extLst>
          </p:cNvPr>
          <p:cNvSpPr/>
          <p:nvPr/>
        </p:nvSpPr>
        <p:spPr>
          <a:xfrm>
            <a:off x="1253533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2" name="Round Diagonal Corner Rectangle 121">
            <a:extLst>
              <a:ext uri="{FF2B5EF4-FFF2-40B4-BE49-F238E27FC236}">
                <a16:creationId xmlns:a16="http://schemas.microsoft.com/office/drawing/2014/main" id="{8D7C31DF-FF53-2341-A20B-34FE1D90117D}"/>
              </a:ext>
            </a:extLst>
          </p:cNvPr>
          <p:cNvSpPr/>
          <p:nvPr/>
        </p:nvSpPr>
        <p:spPr>
          <a:xfrm>
            <a:off x="4074449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5" name="Round Diagonal Corner Rectangle 124">
            <a:extLst>
              <a:ext uri="{FF2B5EF4-FFF2-40B4-BE49-F238E27FC236}">
                <a16:creationId xmlns:a16="http://schemas.microsoft.com/office/drawing/2014/main" id="{60CA7464-3CC3-DB43-8A63-4A779FAFB805}"/>
              </a:ext>
            </a:extLst>
          </p:cNvPr>
          <p:cNvSpPr/>
          <p:nvPr/>
        </p:nvSpPr>
        <p:spPr>
          <a:xfrm>
            <a:off x="6957842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31" name="Round Diagonal Corner Rectangle 130">
            <a:extLst>
              <a:ext uri="{FF2B5EF4-FFF2-40B4-BE49-F238E27FC236}">
                <a16:creationId xmlns:a16="http://schemas.microsoft.com/office/drawing/2014/main" id="{E6B74D07-595B-FF45-A2AA-D71824B7FAB6}"/>
              </a:ext>
            </a:extLst>
          </p:cNvPr>
          <p:cNvSpPr/>
          <p:nvPr/>
        </p:nvSpPr>
        <p:spPr>
          <a:xfrm>
            <a:off x="9841235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66F21AF7-E518-5544-BC6E-B8AB8DBC2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571" y="2496500"/>
            <a:ext cx="522639" cy="522639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3D81CDDD-B9E7-5A45-A105-17899277FA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100" y="2479896"/>
            <a:ext cx="571026" cy="572635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0853E53-B218-844C-B504-DAF2D88C2C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630" y="4612194"/>
            <a:ext cx="560782" cy="560782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F0227759-23A5-8248-B161-28AAA2C14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319" y="4681037"/>
            <a:ext cx="513879" cy="513879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34AD358F-3C13-6145-BF74-8FDB0625F8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074" y="4617500"/>
            <a:ext cx="550170" cy="55017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3B1412BE-4084-3D48-BC64-540A560DCF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40" y="2510916"/>
            <a:ext cx="548354" cy="548354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57D5A2AF-8BB1-3142-B4FD-365A6E4101E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855" y="2510916"/>
            <a:ext cx="565507" cy="563918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644522-74E0-C84F-94DA-AAE6D383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7569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232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Building, </a:t>
            </a:r>
            <a:r>
              <a:rPr lang="en-US" sz="1200" dirty="0" err="1">
                <a:solidFill>
                  <a:schemeClr val="bg1"/>
                </a:solidFill>
              </a:rPr>
              <a:t>Duy</a:t>
            </a:r>
            <a:r>
              <a:rPr lang="en-US" sz="1200" dirty="0">
                <a:solidFill>
                  <a:schemeClr val="bg1"/>
                </a:solidFill>
              </a:rPr>
              <a:t> Tan Street, Dich </a:t>
            </a:r>
            <a:r>
              <a:rPr lang="en-US" sz="1200" dirty="0" err="1">
                <a:solidFill>
                  <a:schemeClr val="bg1"/>
                </a:solidFill>
              </a:rPr>
              <a:t>Vong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Hau</a:t>
            </a:r>
            <a:r>
              <a:rPr lang="en-US" sz="1200" dirty="0">
                <a:solidFill>
                  <a:schemeClr val="bg1"/>
                </a:solidFill>
              </a:rPr>
              <a:t> Ward,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District, Hanoi City, Vietnam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Tel.: +84 (24) 3 768 9048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Fax: +84 (24) 3 768 9049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Contact Person: </a:t>
            </a:r>
            <a:r>
              <a:rPr lang="en-US" sz="1200" dirty="0" err="1">
                <a:solidFill>
                  <a:schemeClr val="bg1"/>
                </a:solidFill>
              </a:rPr>
              <a:t>Mr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Ms.ABC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Head of ABC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Email: </a:t>
            </a:r>
            <a:r>
              <a:rPr lang="en-US" sz="1200" u="sng" dirty="0" err="1">
                <a:solidFill>
                  <a:srgbClr val="F37121"/>
                </a:solidFill>
              </a:rPr>
              <a:t>abc@fpt-software.com</a:t>
            </a:r>
            <a:endParaRPr lang="en-US" sz="1200" u="sng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1983028" y="3839493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White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1983027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White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2130173"/>
            <a:ext cx="3754240" cy="12029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2095824"/>
            <a:ext cx="3754242" cy="1202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4231991"/>
            <a:ext cx="3010852" cy="17841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4229805"/>
            <a:ext cx="3010852" cy="17993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1C5FCA-79F0-F140-938C-C90CCE542A77}"/>
              </a:ext>
            </a:extLst>
          </p:cNvPr>
          <p:cNvSpPr txBox="1"/>
          <p:nvPr/>
        </p:nvSpPr>
        <p:spPr>
          <a:xfrm>
            <a:off x="6644060" y="3859501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69DB4-6830-F24C-BA85-8F7DAAD2F50D}"/>
              </a:ext>
            </a:extLst>
          </p:cNvPr>
          <p:cNvSpPr txBox="1"/>
          <p:nvPr/>
        </p:nvSpPr>
        <p:spPr>
          <a:xfrm>
            <a:off x="6644059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7C8B759-E132-EF44-AC0E-4B1B1D8E2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639" y="2202843"/>
            <a:ext cx="2604503" cy="101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5A1357-A8EA-394B-BC87-CC2113F1B8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149" y="2078134"/>
            <a:ext cx="2711395" cy="12382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1496EE-6EA9-C449-B129-A51F81E426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154" y="4360670"/>
            <a:ext cx="2056236" cy="1499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BF9D4D-ED4A-3440-9F2E-3CFFA8DE07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077" y="4424282"/>
            <a:ext cx="1963974" cy="14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91EB05-09B1-EBC0-EF10-218E57A0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6" y="1450394"/>
            <a:ext cx="3114675" cy="64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dWorks logo and symbol, meaning, history, PNG">
            <a:extLst>
              <a:ext uri="{FF2B5EF4-FFF2-40B4-BE49-F238E27FC236}">
                <a16:creationId xmlns:a16="http://schemas.microsoft.com/office/drawing/2014/main" id="{F8C603D0-7E38-7473-1EDE-B0A92FDD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47" y="1352333"/>
            <a:ext cx="2172528" cy="13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ggiornamenti Autodesk inclusi nei download del software - SymbioTech">
            <a:extLst>
              <a:ext uri="{FF2B5EF4-FFF2-40B4-BE49-F238E27FC236}">
                <a16:creationId xmlns:a16="http://schemas.microsoft.com/office/drawing/2014/main" id="{294AD2E9-B3D0-15DF-6E73-9BF64FB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5" y="4987712"/>
            <a:ext cx="1626353" cy="136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nest">
            <a:extLst>
              <a:ext uri="{FF2B5EF4-FFF2-40B4-BE49-F238E27FC236}">
                <a16:creationId xmlns:a16="http://schemas.microsoft.com/office/drawing/2014/main" id="{A3CF5D59-C02F-7326-B0BD-DB256EDB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555" y="5097764"/>
            <a:ext cx="1202840" cy="12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useNest 2D Nesting | Fusion | Autodesk App Store">
            <a:extLst>
              <a:ext uri="{FF2B5EF4-FFF2-40B4-BE49-F238E27FC236}">
                <a16:creationId xmlns:a16="http://schemas.microsoft.com/office/drawing/2014/main" id="{1338B513-F90E-D366-69B8-E4701528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13" y="2902644"/>
            <a:ext cx="3563863" cy="25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9C4DCF4-79F1-0C62-77B9-0A833DE6B9A1}"/>
              </a:ext>
            </a:extLst>
          </p:cNvPr>
          <p:cNvCxnSpPr>
            <a:cxnSpLocks/>
            <a:stCxn id="1028" idx="3"/>
            <a:endCxn id="1036" idx="0"/>
          </p:cNvCxnSpPr>
          <p:nvPr/>
        </p:nvCxnSpPr>
        <p:spPr>
          <a:xfrm>
            <a:off x="3620321" y="1774244"/>
            <a:ext cx="2200224" cy="112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46B1F660-7B9B-B19A-1E13-D946E9464A1E}"/>
              </a:ext>
            </a:extLst>
          </p:cNvPr>
          <p:cNvCxnSpPr>
            <a:cxnSpLocks/>
            <a:stCxn id="1030" idx="1"/>
            <a:endCxn id="1036" idx="0"/>
          </p:cNvCxnSpPr>
          <p:nvPr/>
        </p:nvCxnSpPr>
        <p:spPr>
          <a:xfrm flipH="1">
            <a:off x="5820545" y="2031248"/>
            <a:ext cx="3318802" cy="8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C5A7D3D2-87D3-AADC-9D4D-E90AA9EAAF49}"/>
              </a:ext>
            </a:extLst>
          </p:cNvPr>
          <p:cNvCxnSpPr>
            <a:cxnSpLocks/>
            <a:stCxn id="1034" idx="1"/>
            <a:endCxn id="1036" idx="3"/>
          </p:cNvCxnSpPr>
          <p:nvPr/>
        </p:nvCxnSpPr>
        <p:spPr>
          <a:xfrm flipH="1" flipV="1">
            <a:off x="7602476" y="4191845"/>
            <a:ext cx="2170079" cy="1506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07861E89-F52B-4ABD-20F1-3756F8B2329E}"/>
              </a:ext>
            </a:extLst>
          </p:cNvPr>
          <p:cNvCxnSpPr>
            <a:cxnSpLocks/>
            <a:stCxn id="5" idx="3"/>
            <a:endCxn id="1036" idx="1"/>
          </p:cNvCxnSpPr>
          <p:nvPr/>
        </p:nvCxnSpPr>
        <p:spPr>
          <a:xfrm flipV="1">
            <a:off x="2245268" y="4191845"/>
            <a:ext cx="1793345" cy="1480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0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973450" y="3606107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BR Omega VN" pitchFamily="2" charset="77"/>
                <a:cs typeface="Segoe UI" panose="020B0502040204020203" pitchFamily="34" charset="0"/>
              </a:rPr>
              <a:t>Logo on background</a:t>
            </a:r>
            <a:endParaRPr lang="en-IN" sz="1600" b="1" dirty="0">
              <a:solidFill>
                <a:srgbClr val="B5B5B5"/>
              </a:solidFill>
              <a:latin typeface="BR Omega VN" pitchFamily="2" charset="7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973450" y="1361989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Logo on header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2659130" y="13845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3272706" y="3628708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2529832"/>
            <a:ext cx="8835275" cy="699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1743570"/>
            <a:ext cx="8835275" cy="6994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A54951-A5D7-ED4F-B578-BAD8482DC060}"/>
              </a:ext>
            </a:extLst>
          </p:cNvPr>
          <p:cNvSpPr txBox="1"/>
          <p:nvPr/>
        </p:nvSpPr>
        <p:spPr>
          <a:xfrm>
            <a:off x="3099171" y="1981472"/>
            <a:ext cx="343680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9D2AEF-1302-D945-B6D1-E5547CD9F857}"/>
              </a:ext>
            </a:extLst>
          </p:cNvPr>
          <p:cNvSpPr txBox="1"/>
          <p:nvPr/>
        </p:nvSpPr>
        <p:spPr>
          <a:xfrm>
            <a:off x="3102259" y="2727383"/>
            <a:ext cx="329854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097" y="4148177"/>
            <a:ext cx="3586729" cy="1806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669" y="4114116"/>
            <a:ext cx="3449216" cy="1811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8BF0B3-6190-B642-A116-9719CD002F37}"/>
              </a:ext>
            </a:extLst>
          </p:cNvPr>
          <p:cNvSpPr txBox="1"/>
          <p:nvPr/>
        </p:nvSpPr>
        <p:spPr>
          <a:xfrm>
            <a:off x="6571441" y="4638293"/>
            <a:ext cx="1115459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31BD2C-87AC-B547-8897-A946206E5059}"/>
              </a:ext>
            </a:extLst>
          </p:cNvPr>
          <p:cNvSpPr txBox="1"/>
          <p:nvPr/>
        </p:nvSpPr>
        <p:spPr>
          <a:xfrm>
            <a:off x="973450" y="4715936"/>
            <a:ext cx="1374463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AF356-EA42-6C43-BC65-7B6D2225979A}"/>
              </a:ext>
            </a:extLst>
          </p:cNvPr>
          <p:cNvSpPr txBox="1"/>
          <p:nvPr/>
        </p:nvSpPr>
        <p:spPr>
          <a:xfrm>
            <a:off x="3975292" y="140250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right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1E9FB-ECC6-B74F-A133-43C2927A9C53}"/>
              </a:ext>
            </a:extLst>
          </p:cNvPr>
          <p:cNvSpPr txBox="1"/>
          <p:nvPr/>
        </p:nvSpPr>
        <p:spPr>
          <a:xfrm>
            <a:off x="4751529" y="363433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left</a:t>
            </a:r>
          </a:p>
        </p:txBody>
      </p:sp>
    </p:spTree>
    <p:extLst>
      <p:ext uri="{BB962C8B-B14F-4D97-AF65-F5344CB8AC3E}">
        <p14:creationId xmlns:p14="http://schemas.microsoft.com/office/powerpoint/2010/main" val="116128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3549" y="466807"/>
            <a:ext cx="458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 GUIDELINE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7DF28A-9E4E-DE4D-B62B-C4C4E6818C6A}"/>
              </a:ext>
            </a:extLst>
          </p:cNvPr>
          <p:cNvGrpSpPr/>
          <p:nvPr/>
        </p:nvGrpSpPr>
        <p:grpSpPr>
          <a:xfrm>
            <a:off x="4189176" y="3659588"/>
            <a:ext cx="6624304" cy="2090284"/>
            <a:chOff x="2587762" y="1899636"/>
            <a:chExt cx="7195843" cy="2499295"/>
          </a:xfrm>
        </p:grpSpPr>
        <p:sp>
          <p:nvSpPr>
            <p:cNvPr id="4" name="TextBox 3"/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8934" y="2582852"/>
              <a:ext cx="519467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88935" y="3515731"/>
              <a:ext cx="853381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Segoe UI</a:t>
              </a:r>
              <a:endParaRPr lang="en-US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1092720" y="4216658"/>
            <a:ext cx="259838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Body text/</a:t>
            </a:r>
          </a:p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text</a:t>
            </a:r>
            <a:endParaRPr lang="en-IN" sz="1600" b="1" dirty="0">
              <a:solidFill>
                <a:srgbClr val="B5B5B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572A6-DB11-484B-8846-455B73621CE1}"/>
              </a:ext>
            </a:extLst>
          </p:cNvPr>
          <p:cNvGrpSpPr/>
          <p:nvPr/>
        </p:nvGrpSpPr>
        <p:grpSpPr>
          <a:xfrm>
            <a:off x="4185443" y="1331271"/>
            <a:ext cx="6722088" cy="1993818"/>
            <a:chOff x="2587762" y="1899636"/>
            <a:chExt cx="7302064" cy="2383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F6FB89-96C2-6845-9162-30D6B2C25234}"/>
                </a:ext>
              </a:extLst>
            </p:cNvPr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7DEDC6-286F-454A-B7D0-67ACC6D2B4F0}"/>
                </a:ext>
              </a:extLst>
            </p:cNvPr>
            <p:cNvSpPr txBox="1"/>
            <p:nvPr/>
          </p:nvSpPr>
          <p:spPr>
            <a:xfrm>
              <a:off x="4588934" y="2582852"/>
              <a:ext cx="5300892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1D605B-A211-004F-892C-A5CBA0D5BBB9}"/>
                </a:ext>
              </a:extLst>
            </p:cNvPr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4FDF-4D03-6747-A379-1643DF02BD46}"/>
                </a:ext>
              </a:extLst>
            </p:cNvPr>
            <p:cNvSpPr txBox="1"/>
            <p:nvPr/>
          </p:nvSpPr>
          <p:spPr>
            <a:xfrm>
              <a:off x="4588935" y="3400389"/>
              <a:ext cx="897122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F4DFFE-755D-E34B-AF99-60435CD4BCAF}"/>
                </a:ext>
              </a:extLst>
            </p:cNvPr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 Omega VN</a:t>
              </a:r>
              <a:endParaRPr lang="en-US" sz="1400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1092721" y="1902678"/>
            <a:ext cx="15312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Title/Headline</a:t>
            </a:r>
          </a:p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/Section text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0AB9E8-C5DF-0844-94F0-E596EDBE92AF}"/>
              </a:ext>
            </a:extLst>
          </p:cNvPr>
          <p:cNvCxnSpPr/>
          <p:nvPr/>
        </p:nvCxnSpPr>
        <p:spPr>
          <a:xfrm>
            <a:off x="3593451" y="3659588"/>
            <a:ext cx="7768424" cy="0"/>
          </a:xfrm>
          <a:prstGeom prst="line">
            <a:avLst/>
          </a:prstGeom>
          <a:ln w="12700">
            <a:solidFill>
              <a:srgbClr val="F37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1B37E6-82C6-EA4C-8B69-FDE7AF434E4C}"/>
              </a:ext>
            </a:extLst>
          </p:cNvPr>
          <p:cNvSpPr txBox="1"/>
          <p:nvPr/>
        </p:nvSpPr>
        <p:spPr>
          <a:xfrm>
            <a:off x="1092720" y="2540833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rgbClr val="19226D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Need to be installed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E41EA-415A-AC4B-B543-58ECDDB7F0AE}"/>
              </a:ext>
            </a:extLst>
          </p:cNvPr>
          <p:cNvSpPr txBox="1"/>
          <p:nvPr/>
        </p:nvSpPr>
        <p:spPr>
          <a:xfrm>
            <a:off x="1092720" y="2787728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u="sng" dirty="0">
                <a:solidFill>
                  <a:srgbClr val="33B2C1"/>
                </a:solidFill>
                <a:ea typeface="Open Sans" panose="020B0606030504020204" pitchFamily="34" charset="0"/>
                <a:cs typeface="Arial" panose="020B0604020202020204" pitchFamily="34" charset="0"/>
                <a:hlinkClick r:id="rId2"/>
              </a:rPr>
              <a:t>DOWNLOAD HERE</a:t>
            </a:r>
            <a:endParaRPr lang="en-IN" sz="1200" b="1" u="sng" dirty="0">
              <a:solidFill>
                <a:srgbClr val="33B2C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D1FFF-9ADB-8048-9940-C6CE2891C9A4}"/>
              </a:ext>
            </a:extLst>
          </p:cNvPr>
          <p:cNvSpPr txBox="1"/>
          <p:nvPr/>
        </p:nvSpPr>
        <p:spPr>
          <a:xfrm>
            <a:off x="1092719" y="4804514"/>
            <a:ext cx="2397904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rgbClr val="B5B5B5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Available on Default Font System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28F4E0-4E43-404B-BDD3-A864D81A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5" y="1228518"/>
            <a:ext cx="7770040" cy="23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8823" y="307542"/>
            <a:ext cx="4914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GUIDELINE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E2C4A-5C3E-9341-89FA-226B9A6BA952}"/>
              </a:ext>
            </a:extLst>
          </p:cNvPr>
          <p:cNvSpPr txBox="1"/>
          <p:nvPr/>
        </p:nvSpPr>
        <p:spPr>
          <a:xfrm>
            <a:off x="1108623" y="1098395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Text &amp; Line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87751" y="230194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87751" y="15754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87751" y="301687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87751" y="3727480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55776" y="165285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87751" y="5163092"/>
            <a:ext cx="732524" cy="582092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17991" y="2301946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7991" y="157541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7991" y="304005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991" y="3727480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724" y="171058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7991" y="516309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gray</a:t>
            </a:r>
          </a:p>
          <a:p>
            <a:r>
              <a:rPr lang="vi-VN" sz="1400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C561E0-ADD3-734E-AFF1-A6F357955149}"/>
              </a:ext>
            </a:extLst>
          </p:cNvPr>
          <p:cNvSpPr/>
          <p:nvPr/>
        </p:nvSpPr>
        <p:spPr>
          <a:xfrm>
            <a:off x="7691789" y="4438894"/>
            <a:ext cx="732524" cy="582092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06C8B-E58D-2D43-A84C-628B955E00AA}"/>
              </a:ext>
            </a:extLst>
          </p:cNvPr>
          <p:cNvSpPr txBox="1"/>
          <p:nvPr/>
        </p:nvSpPr>
        <p:spPr>
          <a:xfrm>
            <a:off x="8522028" y="4508004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</a:p>
          <a:p>
            <a:r>
              <a:rPr lang="vi-VN" sz="14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F5AC04-EA26-6740-B8C3-19F51EE29499}"/>
              </a:ext>
            </a:extLst>
          </p:cNvPr>
          <p:cNvSpPr/>
          <p:nvPr/>
        </p:nvSpPr>
        <p:spPr>
          <a:xfrm>
            <a:off x="2755776" y="30438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1CBBEA-74C5-CA47-AA92-29DE43AEF487}"/>
              </a:ext>
            </a:extLst>
          </p:cNvPr>
          <p:cNvSpPr/>
          <p:nvPr/>
        </p:nvSpPr>
        <p:spPr>
          <a:xfrm>
            <a:off x="2755776" y="375442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07E21-7C1B-924E-9F03-B992B22567E2}"/>
              </a:ext>
            </a:extLst>
          </p:cNvPr>
          <p:cNvSpPr txBox="1"/>
          <p:nvPr/>
        </p:nvSpPr>
        <p:spPr>
          <a:xfrm>
            <a:off x="3609724" y="3066998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01C63-0780-A841-8CD8-D926899DBB60}"/>
              </a:ext>
            </a:extLst>
          </p:cNvPr>
          <p:cNvSpPr txBox="1"/>
          <p:nvPr/>
        </p:nvSpPr>
        <p:spPr>
          <a:xfrm>
            <a:off x="3609724" y="3754426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7E7CEE-FEA3-4D40-83EE-AC69650373C8}"/>
              </a:ext>
            </a:extLst>
          </p:cNvPr>
          <p:cNvSpPr/>
          <p:nvPr/>
        </p:nvSpPr>
        <p:spPr>
          <a:xfrm>
            <a:off x="2755776" y="446503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5A73D1-7885-6342-935E-4631C49C868F}"/>
              </a:ext>
            </a:extLst>
          </p:cNvPr>
          <p:cNvSpPr/>
          <p:nvPr/>
        </p:nvSpPr>
        <p:spPr>
          <a:xfrm>
            <a:off x="2755776" y="23489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4FF9C-FF49-6540-8F0B-DA5A040DB744}"/>
              </a:ext>
            </a:extLst>
          </p:cNvPr>
          <p:cNvSpPr txBox="1"/>
          <p:nvPr/>
        </p:nvSpPr>
        <p:spPr>
          <a:xfrm>
            <a:off x="3609724" y="4465033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F8D951-A9AB-104F-83D7-4A3B149C87B7}"/>
              </a:ext>
            </a:extLst>
          </p:cNvPr>
          <p:cNvSpPr txBox="1"/>
          <p:nvPr/>
        </p:nvSpPr>
        <p:spPr>
          <a:xfrm>
            <a:off x="3609724" y="234890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73E3A-2F2E-5B4A-81FA-BB63D6DC9B6E}"/>
              </a:ext>
            </a:extLst>
          </p:cNvPr>
          <p:cNvSpPr txBox="1"/>
          <p:nvPr/>
        </p:nvSpPr>
        <p:spPr>
          <a:xfrm>
            <a:off x="1108626" y="183648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Highly Recommend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281F5-3352-2842-9703-EE59E18DC2D8}"/>
              </a:ext>
            </a:extLst>
          </p:cNvPr>
          <p:cNvSpPr txBox="1"/>
          <p:nvPr/>
        </p:nvSpPr>
        <p:spPr>
          <a:xfrm>
            <a:off x="6721773" y="1051784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Shape &amp; Background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0B1E82-886B-BD4E-97E1-6F3C587A486E}"/>
              </a:ext>
            </a:extLst>
          </p:cNvPr>
          <p:cNvSpPr/>
          <p:nvPr/>
        </p:nvSpPr>
        <p:spPr>
          <a:xfrm>
            <a:off x="7699995" y="58475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7C66C-CBC6-E943-8370-24ED90DB4FEB}"/>
              </a:ext>
            </a:extLst>
          </p:cNvPr>
          <p:cNvSpPr txBox="1"/>
          <p:nvPr/>
        </p:nvSpPr>
        <p:spPr>
          <a:xfrm>
            <a:off x="8553943" y="590523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C62519-A897-864B-8DE7-95BB0E3EECE2}"/>
              </a:ext>
            </a:extLst>
          </p:cNvPr>
          <p:cNvSpPr txBox="1"/>
          <p:nvPr/>
        </p:nvSpPr>
        <p:spPr>
          <a:xfrm>
            <a:off x="1108625" y="24797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8EB6D-1D52-4C45-9D33-CF813F65D59D}"/>
              </a:ext>
            </a:extLst>
          </p:cNvPr>
          <p:cNvSpPr txBox="1"/>
          <p:nvPr/>
        </p:nvSpPr>
        <p:spPr>
          <a:xfrm>
            <a:off x="1108625" y="3199266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1C12B-3EF6-6E4A-890D-D9E379B23176}"/>
              </a:ext>
            </a:extLst>
          </p:cNvPr>
          <p:cNvSpPr txBox="1"/>
          <p:nvPr/>
        </p:nvSpPr>
        <p:spPr>
          <a:xfrm>
            <a:off x="1108624" y="391874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B58BDC-BE28-7B43-8EBE-9DD2422EA8DD}"/>
              </a:ext>
            </a:extLst>
          </p:cNvPr>
          <p:cNvSpPr txBox="1"/>
          <p:nvPr/>
        </p:nvSpPr>
        <p:spPr>
          <a:xfrm>
            <a:off x="1108623" y="46942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E1059-94E4-6F46-93DA-A8CA8873C69A}"/>
              </a:ext>
            </a:extLst>
          </p:cNvPr>
          <p:cNvSpPr txBox="1"/>
          <p:nvPr/>
        </p:nvSpPr>
        <p:spPr>
          <a:xfrm>
            <a:off x="6721773" y="5949784"/>
            <a:ext cx="788556" cy="4226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Highlight shape</a:t>
            </a:r>
          </a:p>
        </p:txBody>
      </p:sp>
    </p:spTree>
    <p:extLst>
      <p:ext uri="{BB962C8B-B14F-4D97-AF65-F5344CB8AC3E}">
        <p14:creationId xmlns:p14="http://schemas.microsoft.com/office/powerpoint/2010/main" val="3919549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4397416"/>
            <a:ext cx="1085090" cy="10850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400464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4400464"/>
            <a:ext cx="1085090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4400464"/>
            <a:ext cx="1082042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400464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4400464"/>
            <a:ext cx="1085090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4400464"/>
            <a:ext cx="1082042" cy="10820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887979"/>
            <a:ext cx="1082042" cy="10820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2887979"/>
            <a:ext cx="1085090" cy="10820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2884931"/>
            <a:ext cx="1082042" cy="10850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397416"/>
            <a:ext cx="1085090" cy="10850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884931"/>
            <a:ext cx="1082042" cy="10850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884931"/>
            <a:ext cx="1082042" cy="108509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884931"/>
            <a:ext cx="1085090" cy="10850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884931"/>
            <a:ext cx="1082042" cy="10850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369398"/>
            <a:ext cx="1082042" cy="10850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372446"/>
            <a:ext cx="1085090" cy="10850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1372446"/>
            <a:ext cx="1082042" cy="10820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1372446"/>
            <a:ext cx="1085090" cy="10820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372446"/>
            <a:ext cx="1082042" cy="1082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372446"/>
            <a:ext cx="1082042" cy="10820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1372446"/>
            <a:ext cx="1085090" cy="10820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372446"/>
            <a:ext cx="1082042" cy="10820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31" y="2961649"/>
            <a:ext cx="1085090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10BE26-38FC-1443-B248-1A3E8E52749D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8485F55-47BD-324A-B651-A7186055F26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D9A2A8F-0B9B-5C49-8FA4-0AF30B45E2BC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7B296BD-3B4A-5845-A17D-95378CE87AD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F10F022-D967-A646-A426-BEF7BD98080E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96C0F1E-1492-D94A-B694-AE633A3E4A8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6622E-8B73-DD4A-BD7F-4542D22D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379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961131"/>
            <a:ext cx="1082042" cy="108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296113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2964179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2964179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964179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964179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964179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964179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44864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1448646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448646"/>
            <a:ext cx="1082042" cy="1082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448646"/>
            <a:ext cx="1085090" cy="1082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448646"/>
            <a:ext cx="1082042" cy="1082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448646"/>
            <a:ext cx="1082042" cy="10820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1448646"/>
            <a:ext cx="1082042" cy="1082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448646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655" y="4549816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546768"/>
            <a:ext cx="1082042" cy="10850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590625"/>
            <a:ext cx="1085090" cy="10850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75" y="4590625"/>
            <a:ext cx="1082042" cy="10850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760" y="4590625"/>
            <a:ext cx="1082042" cy="10850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590625"/>
            <a:ext cx="1085090" cy="10850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4590625"/>
            <a:ext cx="1082042" cy="10850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27" y="4590625"/>
            <a:ext cx="1082042" cy="10850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235591-6FEB-154F-9110-C443142FC460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B17C79C-3DEE-924F-B0CD-5CCD3066D9D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2EFEA9-1993-D043-8610-37F048E9782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2741D36-18A7-6C43-BE01-B6239B24D2C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DE17AA-7E9E-584F-AB75-86302AFE5E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CD74524-4904-AC41-9CAB-50EC5D462C7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4C8E61-63EA-AE4B-BA56-57E90518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1164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72261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4603342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71" y="4603342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4603342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647206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603342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647206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464720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3097893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3094845"/>
            <a:ext cx="1082042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95177"/>
            <a:ext cx="1085090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3095177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3095177"/>
            <a:ext cx="1082042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3095177"/>
            <a:ext cx="1085090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95177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95177"/>
            <a:ext cx="1082042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546196"/>
            <a:ext cx="1085090" cy="10850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1546196"/>
            <a:ext cx="1082042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1546196"/>
            <a:ext cx="1085090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1546196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1546196"/>
            <a:ext cx="1082042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1546196"/>
            <a:ext cx="1085090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6196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6196"/>
            <a:ext cx="1082042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DA3769-4BB2-D94E-B89B-F6C7BC19EE2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98AE6-F1BE-9F43-9FFC-D914CA4FA58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3F76C2-77F6-B141-BC63-2D67EA5C93A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7E0FAE2-1C7B-A546-97AE-521449EDD60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6932310-51FA-2546-BAD6-D431072BB96D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BB6505-BE55-C444-9A8E-C22BED5957F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D33C279-0BEF-A54F-99AA-05530F1C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7498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897" y="1543148"/>
            <a:ext cx="1082042" cy="108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498863"/>
            <a:ext cx="1085090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255" y="1543148"/>
            <a:ext cx="1082042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1498863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37" y="1498863"/>
            <a:ext cx="1085090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228" y="1548980"/>
            <a:ext cx="1082042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8980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8980"/>
            <a:ext cx="1085090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510442"/>
            <a:ext cx="1082042" cy="1082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4510442"/>
            <a:ext cx="1085090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4510442"/>
            <a:ext cx="1082042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4510442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510442"/>
            <a:ext cx="1085090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510442"/>
            <a:ext cx="1082042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510442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79" y="4510442"/>
            <a:ext cx="1085090" cy="1082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5657" y="3031235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3031235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31235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3031235"/>
            <a:ext cx="1082042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3031235"/>
            <a:ext cx="1085090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324" y="3031235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31235"/>
            <a:ext cx="1082042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31235"/>
            <a:ext cx="1085090" cy="1082042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2175181-CD82-C745-889A-68E1F9DED5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301B1-D740-714C-AFDA-A6EED725E45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7E2019-693C-E640-BEA4-3A5B2F4A06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209177-EB14-4B47-A378-D7E72790ECC4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C0AAD58-F83A-6541-B61D-C25B1CAE9EA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9596CB-F29C-CD49-8E49-46364BD71BD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06D16-9A64-5742-8BE9-CEE8C1E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872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593" y="466807"/>
            <a:ext cx="3564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925" y="1320800"/>
            <a:ext cx="8578158" cy="48539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76273" y="3287182"/>
            <a:ext cx="357792" cy="460591"/>
            <a:chOff x="8235539" y="2683933"/>
            <a:chExt cx="357792" cy="4605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04407" y="4472515"/>
            <a:ext cx="357792" cy="460591"/>
            <a:chOff x="8235539" y="2683933"/>
            <a:chExt cx="357792" cy="4605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32873" y="2635249"/>
            <a:ext cx="357792" cy="460591"/>
            <a:chOff x="8235539" y="2683933"/>
            <a:chExt cx="357792" cy="460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DBFFE34-8FD0-974D-82D2-F381C995151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24C95A-C5FB-8941-8BCA-7DBAD46673E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426EAA-5E43-6342-B7EC-889B9990F8E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C6C50B-CA39-D245-9BD4-91D3D078BD4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6AD7D9-A0A2-9042-BE8C-1A976825988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F1D1F2-E74A-7A4F-864A-4398E18194F0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F7A2-E049-EA46-A8FA-AE2E31FF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851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278467"/>
            <a:ext cx="354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Shorten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641" y="928900"/>
            <a:ext cx="6369510" cy="4758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133" y="1024125"/>
            <a:ext cx="40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AVIATION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8849" y="1518508"/>
            <a:ext cx="278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226394"/>
            <a:ext cx="373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recovery with efficiency</a:t>
            </a:r>
          </a:p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429000"/>
            <a:ext cx="4182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automotive industry is facing significant challenges, from drastically changing demands, impacts of disruptive forces to stringent regulations on safety and employee health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A3E756-8C61-684C-A9FF-96015859585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3550EF-A90D-7048-9604-27EBD9917D5A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63C8E2-606E-1346-96E6-7285B8D14C88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E7BD91-D0C2-2A45-9553-A1760C37D97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7844BC-B0F5-084A-80DE-7BA1D22E42DA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CE6530-BE76-154C-81C8-0DA8B4B1449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C3CB3-277C-7F45-BAEE-272739AD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4118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6662" y="2236304"/>
            <a:ext cx="393704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baseline="30000" dirty="0">
                <a:solidFill>
                  <a:srgbClr val="F37121"/>
                </a:solidFill>
              </a:rPr>
              <a:t>Accompany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6662" y="2877504"/>
            <a:ext cx="1406860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solidFill>
                  <a:schemeClr val="bg1"/>
                </a:solidFill>
              </a:rPr>
              <a:t>TO 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1752" y="3004464"/>
            <a:ext cx="3111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i="1" baseline="30000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4531" y="4062443"/>
            <a:ext cx="485029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With such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passionate, enthusiastic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energetic people</a:t>
            </a:r>
            <a:r>
              <a:rPr lang="en-US" sz="2800" baseline="30000" dirty="0">
                <a:solidFill>
                  <a:schemeClr val="bg1"/>
                </a:solidFill>
              </a:rPr>
              <a:t>, FPT Software will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transmit more energy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vitality </a:t>
            </a:r>
          </a:p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to its </a:t>
            </a:r>
            <a:r>
              <a:rPr lang="en-US" sz="2800" b="1" baseline="30000" dirty="0">
                <a:solidFill>
                  <a:schemeClr val="bg1"/>
                </a:solidFill>
              </a:rPr>
              <a:t>customers</a:t>
            </a:r>
            <a:r>
              <a:rPr lang="en-US" sz="2800" baseline="30000" dirty="0">
                <a:solidFill>
                  <a:schemeClr val="bg1"/>
                </a:solidFill>
              </a:rPr>
              <a:t>, </a:t>
            </a:r>
            <a:r>
              <a:rPr lang="en-US" sz="2800" b="1" baseline="30000" dirty="0">
                <a:solidFill>
                  <a:schemeClr val="bg1"/>
                </a:solidFill>
              </a:rPr>
              <a:t>partners,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communities</a:t>
            </a:r>
            <a:r>
              <a:rPr lang="en-US" sz="2800" baseline="30000" dirty="0">
                <a:solidFill>
                  <a:schemeClr val="bg1"/>
                </a:solidFill>
              </a:rPr>
              <a:t> through</a:t>
            </a:r>
            <a:r>
              <a:rPr lang="vi-VN" sz="2800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world-class</a:t>
            </a:r>
            <a:r>
              <a:rPr lang="vi-VN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products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services.</a:t>
            </a:r>
            <a:endParaRPr lang="vi-VN" sz="2800" b="1" baseline="30000" dirty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4D6F59-F351-FD4F-9D01-C11E0CF539B1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2BDD1B-25BA-484F-9B5D-9B9A48131C59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05FA0D-598E-E14C-B2D6-B14AEF6E74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1637BD-6CB4-144A-BB3B-87BA161706E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ADECF8-5904-3843-8120-B5CA6DA3D11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F67298-40F4-E040-9F04-778FC408508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B94A6-2A95-AD4D-ABB5-DF38B23A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01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807996" y="2396121"/>
            <a:ext cx="1607134" cy="400110"/>
          </a:xfrm>
          <a:prstGeom prst="rect">
            <a:avLst/>
          </a:prstGeom>
          <a:noFill/>
          <a:ln w="28575" cap="flat" cmpd="sng" algn="ctr">
            <a:solidFill>
              <a:srgbClr val="25A7D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D3ECF6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Open Source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pic>
        <p:nvPicPr>
          <p:cNvPr id="1034" name="Picture 10" descr="Deepnest">
            <a:extLst>
              <a:ext uri="{FF2B5EF4-FFF2-40B4-BE49-F238E27FC236}">
                <a16:creationId xmlns:a16="http://schemas.microsoft.com/office/drawing/2014/main" id="{A3CF5D59-C02F-7326-B0BD-DB256EDB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30" y="3166326"/>
            <a:ext cx="3122050" cy="31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VGNest">
            <a:extLst>
              <a:ext uri="{FF2B5EF4-FFF2-40B4-BE49-F238E27FC236}">
                <a16:creationId xmlns:a16="http://schemas.microsoft.com/office/drawing/2014/main" id="{F0213E74-3319-BC02-0DE4-2AC13767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47" y="3965105"/>
            <a:ext cx="1262813" cy="16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D3E359FB-3289-8148-78CF-0A08ADCA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23386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FE531DFC-7F6A-951B-093F-E0551380525C}"/>
              </a:ext>
            </a:extLst>
          </p:cNvPr>
          <p:cNvCxnSpPr>
            <a:stCxn id="2052" idx="2"/>
            <a:endCxn id="1034" idx="3"/>
          </p:cNvCxnSpPr>
          <p:nvPr/>
        </p:nvCxnSpPr>
        <p:spPr>
          <a:xfrm flipH="1">
            <a:off x="4990280" y="2834067"/>
            <a:ext cx="1105720" cy="189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376775BE-1BDD-91C7-8385-D4F6D5AD0D14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6096000" y="2834067"/>
            <a:ext cx="2295354" cy="117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5">
            <a:extLst>
              <a:ext uri="{FF2B5EF4-FFF2-40B4-BE49-F238E27FC236}">
                <a16:creationId xmlns:a16="http://schemas.microsoft.com/office/drawing/2014/main" id="{CEAC7CC0-6AB2-1B6D-C257-C5335BBD3012}"/>
              </a:ext>
            </a:extLst>
          </p:cNvPr>
          <p:cNvSpPr txBox="1"/>
          <p:nvPr/>
        </p:nvSpPr>
        <p:spPr>
          <a:xfrm>
            <a:off x="3984039" y="2057148"/>
            <a:ext cx="683211" cy="400110"/>
          </a:xfrm>
          <a:prstGeom prst="rect">
            <a:avLst/>
          </a:prstGeom>
          <a:noFill/>
          <a:ln w="28575" cap="flat" cmpd="sng" algn="ctr">
            <a:solidFill>
              <a:srgbClr val="25A7D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D3ECF6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Free</a:t>
            </a:r>
          </a:p>
        </p:txBody>
      </p: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F00F4A14-EA88-C945-102F-E47859400BD4}"/>
              </a:ext>
            </a:extLst>
          </p:cNvPr>
          <p:cNvCxnSpPr>
            <a:cxnSpLocks/>
            <a:stCxn id="43" idx="2"/>
            <a:endCxn id="1034" idx="0"/>
          </p:cNvCxnSpPr>
          <p:nvPr/>
        </p:nvCxnSpPr>
        <p:spPr>
          <a:xfrm>
            <a:off x="1611563" y="2796231"/>
            <a:ext cx="1817692" cy="37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061EE80F-6BB0-8DFA-4358-EA4C7D4B9A4C}"/>
              </a:ext>
            </a:extLst>
          </p:cNvPr>
          <p:cNvCxnSpPr>
            <a:cxnSpLocks/>
            <a:stCxn id="14" idx="2"/>
            <a:endCxn id="1034" idx="0"/>
          </p:cNvCxnSpPr>
          <p:nvPr/>
        </p:nvCxnSpPr>
        <p:spPr>
          <a:xfrm flipH="1">
            <a:off x="3429255" y="2457258"/>
            <a:ext cx="896390" cy="709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15">
            <a:extLst>
              <a:ext uri="{FF2B5EF4-FFF2-40B4-BE49-F238E27FC236}">
                <a16:creationId xmlns:a16="http://schemas.microsoft.com/office/drawing/2014/main" id="{C586D55A-5B1C-6275-8350-D1B3DC687761}"/>
              </a:ext>
            </a:extLst>
          </p:cNvPr>
          <p:cNvSpPr txBox="1"/>
          <p:nvPr/>
        </p:nvSpPr>
        <p:spPr>
          <a:xfrm>
            <a:off x="4763662" y="6141377"/>
            <a:ext cx="2295354" cy="40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F1DBD9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No Nesting Sources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468ABC1F-7230-7861-032F-EF2CF5AE9E62}"/>
              </a:ext>
            </a:extLst>
          </p:cNvPr>
          <p:cNvCxnSpPr>
            <a:cxnSpLocks/>
            <a:stCxn id="27" idx="1"/>
            <a:endCxn id="1034" idx="2"/>
          </p:cNvCxnSpPr>
          <p:nvPr/>
        </p:nvCxnSpPr>
        <p:spPr>
          <a:xfrm flipH="1" flipV="1">
            <a:off x="3429255" y="6285490"/>
            <a:ext cx="1334407" cy="5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1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2A8EDE-E8E6-C24D-BE96-63DE47094D8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9082A4-A40E-EF46-B5F3-602EA24164D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62EFC-88B0-A147-9E75-28E93F40578F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C38590-F1F4-494A-9C25-EB806F4FB94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8E110B-E165-1C4B-9A71-8216FCCB889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04B80A-7886-964A-9EDA-4B73507E7953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2B7D41-C1BF-744A-8065-03643B20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9633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8EEAB7-F1AD-6B4C-8E1C-76620E40A2EC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959E6-71E5-204B-9A29-0B337512A5B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D07DBA-F03F-0A47-A7E9-5839FF40B49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76B4A-12E8-6C4B-B009-5408C10BF40A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1229C-F73C-B14B-933D-5C5166FC5B1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4E21F3-B46D-B144-AA60-C14F1461B966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DE417-190A-0F41-AB21-B3D2AE0F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7080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FBC618-5566-5B44-95FA-8EF5BC41E3D9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65DABE-45DC-1B4A-9A21-EF9446481A8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45F534-10D2-9E42-B0C6-807A4AF5C0F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256ADA-62E0-5D40-A41B-002E002C37C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3F9B15-9F37-7F4F-9A4B-F5F6FE40C787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6D86D6-B900-B045-A7A5-3E07A8D14FD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B13F58-A0C0-3F41-899B-513A4ACF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047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2050" name="Picture 2" descr="SVGNest">
            <a:extLst>
              <a:ext uri="{FF2B5EF4-FFF2-40B4-BE49-F238E27FC236}">
                <a16:creationId xmlns:a16="http://schemas.microsoft.com/office/drawing/2014/main" id="{F0213E74-3319-BC02-0DE4-2AC13767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88" y="2175387"/>
            <a:ext cx="2680384" cy="34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F58E99CA-75A1-586B-91CF-B0C451FE2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66" y="1288579"/>
            <a:ext cx="1583586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720" y="1461336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 là gì? Mô tả công việc của lập trình viên Java!">
            <a:extLst>
              <a:ext uri="{FF2B5EF4-FFF2-40B4-BE49-F238E27FC236}">
                <a16:creationId xmlns:a16="http://schemas.microsoft.com/office/drawing/2014/main" id="{4CBCC4FF-2F88-8236-5E84-E4772F2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9" y="4885574"/>
            <a:ext cx="2291590" cy="14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7B881A32-1A35-9125-474C-806E9DF88A96}"/>
              </a:ext>
            </a:extLst>
          </p:cNvPr>
          <p:cNvCxnSpPr>
            <a:stCxn id="4" idx="3"/>
            <a:endCxn id="2050" idx="1"/>
          </p:cNvCxnSpPr>
          <p:nvPr/>
        </p:nvCxnSpPr>
        <p:spPr>
          <a:xfrm>
            <a:off x="3204552" y="1731983"/>
            <a:ext cx="1238836" cy="215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FFFF18BA-BBE2-1D2D-812A-9ED28D413A4D}"/>
              </a:ext>
            </a:extLst>
          </p:cNvPr>
          <p:cNvCxnSpPr>
            <a:stCxn id="3076" idx="0"/>
            <a:endCxn id="2050" idx="2"/>
          </p:cNvCxnSpPr>
          <p:nvPr/>
        </p:nvCxnSpPr>
        <p:spPr>
          <a:xfrm>
            <a:off x="2666264" y="4885574"/>
            <a:ext cx="3117316" cy="72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53C4BE3C-C20E-4950-B29B-AD6A44BD3735}"/>
              </a:ext>
            </a:extLst>
          </p:cNvPr>
          <p:cNvCxnSpPr>
            <a:cxnSpLocks/>
            <a:stCxn id="3074" idx="2"/>
            <a:endCxn id="2050" idx="3"/>
          </p:cNvCxnSpPr>
          <p:nvPr/>
        </p:nvCxnSpPr>
        <p:spPr>
          <a:xfrm flipH="1">
            <a:off x="7123772" y="2348144"/>
            <a:ext cx="1925502" cy="1542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8DF25474-4269-A941-53EE-C91218C6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1" y="2175387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2552C6EA-92FC-F8C9-572A-09398F11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22" y="1601038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541F89E3-A04E-3D33-0742-C712335E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5340751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38EB9E-6919-A10E-CCD7-47B2B1F31FF4}"/>
              </a:ext>
            </a:extLst>
          </p:cNvPr>
          <p:cNvSpPr txBox="1"/>
          <p:nvPr/>
        </p:nvSpPr>
        <p:spPr>
          <a:xfrm>
            <a:off x="4635903" y="1601038"/>
            <a:ext cx="2295354" cy="4001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ja-JP" sz="2000" b="1" dirty="0">
                <a:solidFill>
                  <a:srgbClr val="F1DBD9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No Nesting Sources</a:t>
            </a:r>
          </a:p>
        </p:txBody>
      </p:sp>
    </p:spTree>
    <p:extLst>
      <p:ext uri="{BB962C8B-B14F-4D97-AF65-F5344CB8AC3E}">
        <p14:creationId xmlns:p14="http://schemas.microsoft.com/office/powerpoint/2010/main" val="18101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81" y="3305037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VGNest">
            <a:extLst>
              <a:ext uri="{FF2B5EF4-FFF2-40B4-BE49-F238E27FC236}">
                <a16:creationId xmlns:a16="http://schemas.microsoft.com/office/drawing/2014/main" id="{4F854810-AB6B-29C6-115C-38D35433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633" y="2110206"/>
            <a:ext cx="2559742" cy="32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67AD490B-6583-BA61-1FBF-66740C577912}"/>
              </a:ext>
            </a:extLst>
          </p:cNvPr>
          <p:cNvCxnSpPr>
            <a:stCxn id="3074" idx="3"/>
            <a:endCxn id="5" idx="1"/>
          </p:cNvCxnSpPr>
          <p:nvPr/>
        </p:nvCxnSpPr>
        <p:spPr>
          <a:xfrm>
            <a:off x="4836289" y="3748441"/>
            <a:ext cx="30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3788549" y="440698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0E461E9C-B5BC-6CC0-9E66-16EF8AA84081}"/>
              </a:ext>
            </a:extLst>
          </p:cNvPr>
          <p:cNvSpPr txBox="1"/>
          <p:nvPr/>
        </p:nvSpPr>
        <p:spPr>
          <a:xfrm>
            <a:off x="1928070" y="1887871"/>
            <a:ext cx="91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Clipper</a:t>
            </a:r>
            <a:endParaRPr lang="vi-VN" dirty="0"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7DB4E72-D092-06FB-8763-2278D5E7A733}"/>
              </a:ext>
            </a:extLst>
          </p:cNvPr>
          <p:cNvSpPr txBox="1"/>
          <p:nvPr/>
        </p:nvSpPr>
        <p:spPr>
          <a:xfrm>
            <a:off x="5476528" y="1678689"/>
            <a:ext cx="816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NLopt</a:t>
            </a:r>
            <a:endParaRPr lang="vi-VN" dirty="0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5DB57688-4F61-1481-469E-DDFE0564CAB8}"/>
              </a:ext>
            </a:extLst>
          </p:cNvPr>
          <p:cNvSpPr txBox="1"/>
          <p:nvPr/>
        </p:nvSpPr>
        <p:spPr>
          <a:xfrm>
            <a:off x="786335" y="4669482"/>
            <a:ext cx="1838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Boost Geometry</a:t>
            </a:r>
            <a:endParaRPr lang="vi-VN" dirty="0"/>
          </a:p>
        </p:txBody>
      </p:sp>
      <p:pic>
        <p:nvPicPr>
          <p:cNvPr id="5122" name="Picture 2" descr="Kitware Increases Android Support in CMake 3.7">
            <a:extLst>
              <a:ext uri="{FF2B5EF4-FFF2-40B4-BE49-F238E27FC236}">
                <a16:creationId xmlns:a16="http://schemas.microsoft.com/office/drawing/2014/main" id="{846C334E-3280-A56C-C0D0-D908FF03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49" y="5941391"/>
            <a:ext cx="1463079" cy="4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75" y="4803225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CC26C79C-FC29-35D1-F2B3-9727C2835FCD}"/>
              </a:ext>
            </a:extLst>
          </p:cNvPr>
          <p:cNvCxnSpPr>
            <a:cxnSpLocks/>
            <a:stCxn id="20" idx="3"/>
            <a:endCxn id="3074" idx="0"/>
          </p:cNvCxnSpPr>
          <p:nvPr/>
        </p:nvCxnSpPr>
        <p:spPr>
          <a:xfrm>
            <a:off x="2840499" y="2072537"/>
            <a:ext cx="1602236" cy="123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824991DF-64BF-0F5B-D93F-749D8C8C38DC}"/>
              </a:ext>
            </a:extLst>
          </p:cNvPr>
          <p:cNvCxnSpPr>
            <a:cxnSpLocks/>
            <a:stCxn id="21" idx="2"/>
            <a:endCxn id="3074" idx="0"/>
          </p:cNvCxnSpPr>
          <p:nvPr/>
        </p:nvCxnSpPr>
        <p:spPr>
          <a:xfrm flipH="1">
            <a:off x="4442735" y="2048021"/>
            <a:ext cx="1441918" cy="12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D320AE8D-554D-1C7A-6E58-6D6F42F9AC09}"/>
              </a:ext>
            </a:extLst>
          </p:cNvPr>
          <p:cNvCxnSpPr>
            <a:cxnSpLocks/>
            <a:stCxn id="22" idx="0"/>
            <a:endCxn id="3074" idx="1"/>
          </p:cNvCxnSpPr>
          <p:nvPr/>
        </p:nvCxnSpPr>
        <p:spPr>
          <a:xfrm flipV="1">
            <a:off x="1705625" y="3748441"/>
            <a:ext cx="2343556" cy="92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5EDF0FE4-8B47-8F0F-756D-EFF814986EF4}"/>
              </a:ext>
            </a:extLst>
          </p:cNvPr>
          <p:cNvCxnSpPr>
            <a:cxnSpLocks/>
            <a:stCxn id="5122" idx="0"/>
            <a:endCxn id="3074" idx="2"/>
          </p:cNvCxnSpPr>
          <p:nvPr/>
        </p:nvCxnSpPr>
        <p:spPr>
          <a:xfrm flipH="1" flipV="1">
            <a:off x="4442735" y="4191845"/>
            <a:ext cx="77354" cy="174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Top Solutions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58" y="2085572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4760700" y="305966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37" y="3429000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91917F6-0725-F82F-4AAE-1F70B7A1F3FC}"/>
              </a:ext>
            </a:extLst>
          </p:cNvPr>
          <p:cNvSpPr txBox="1"/>
          <p:nvPr/>
        </p:nvSpPr>
        <p:spPr>
          <a:xfrm>
            <a:off x="1501293" y="1455628"/>
            <a:ext cx="20233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High Performance</a:t>
            </a:r>
            <a:endParaRPr lang="vi-VN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F312F2-4FEB-874D-6147-F29D35DAB890}"/>
              </a:ext>
            </a:extLst>
          </p:cNvPr>
          <p:cNvSpPr txBox="1"/>
          <p:nvPr/>
        </p:nvSpPr>
        <p:spPr>
          <a:xfrm>
            <a:off x="7375965" y="1434912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Flexible</a:t>
            </a:r>
            <a:endParaRPr lang="vi-VN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6A32B2-42E9-E34C-49ED-F4BE8C6EEB9E}"/>
              </a:ext>
            </a:extLst>
          </p:cNvPr>
          <p:cNvSpPr txBox="1"/>
          <p:nvPr/>
        </p:nvSpPr>
        <p:spPr>
          <a:xfrm>
            <a:off x="4869649" y="1270962"/>
            <a:ext cx="10937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Correctly</a:t>
            </a:r>
            <a:endParaRPr lang="vi-VN" dirty="0"/>
          </a:p>
        </p:txBody>
      </p: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8FB30927-E6CA-827F-7C36-E1D9E55889F5}"/>
              </a:ext>
            </a:extLst>
          </p:cNvPr>
          <p:cNvCxnSpPr>
            <a:cxnSpLocks/>
            <a:stCxn id="4" idx="2"/>
            <a:endCxn id="3074" idx="0"/>
          </p:cNvCxnSpPr>
          <p:nvPr/>
        </p:nvCxnSpPr>
        <p:spPr>
          <a:xfrm>
            <a:off x="2512949" y="1824960"/>
            <a:ext cx="2911563" cy="2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3A5093FA-6255-3771-805A-411326D6A8B5}"/>
              </a:ext>
            </a:extLst>
          </p:cNvPr>
          <p:cNvCxnSpPr>
            <a:cxnSpLocks/>
            <a:stCxn id="7" idx="2"/>
            <a:endCxn id="3074" idx="0"/>
          </p:cNvCxnSpPr>
          <p:nvPr/>
        </p:nvCxnSpPr>
        <p:spPr>
          <a:xfrm>
            <a:off x="5416530" y="1640294"/>
            <a:ext cx="7982" cy="44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FCEF04C2-BD22-4E58-8F57-462F34A8A471}"/>
              </a:ext>
            </a:extLst>
          </p:cNvPr>
          <p:cNvCxnSpPr>
            <a:cxnSpLocks/>
            <a:stCxn id="6" idx="2"/>
            <a:endCxn id="3074" idx="0"/>
          </p:cNvCxnSpPr>
          <p:nvPr/>
        </p:nvCxnSpPr>
        <p:spPr>
          <a:xfrm flipH="1">
            <a:off x="5424512" y="1804244"/>
            <a:ext cx="2425301" cy="2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6BF926A-135A-2502-1529-B2BDD7A6455D}"/>
              </a:ext>
            </a:extLst>
          </p:cNvPr>
          <p:cNvSpPr txBox="1"/>
          <p:nvPr/>
        </p:nvSpPr>
        <p:spPr>
          <a:xfrm>
            <a:off x="3318115" y="5564797"/>
            <a:ext cx="1099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Reliability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779FE20A-7DB9-0BC4-1863-DCF6FD3AB2BA}"/>
              </a:ext>
            </a:extLst>
          </p:cNvPr>
          <p:cNvSpPr txBox="1"/>
          <p:nvPr/>
        </p:nvSpPr>
        <p:spPr>
          <a:xfrm>
            <a:off x="723293" y="4663709"/>
            <a:ext cx="23087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Convex Polygon only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F3763DEE-57D9-90EF-1DCE-A531DCA00675}"/>
              </a:ext>
            </a:extLst>
          </p:cNvPr>
          <p:cNvSpPr txBox="1"/>
          <p:nvPr/>
        </p:nvSpPr>
        <p:spPr>
          <a:xfrm>
            <a:off x="5042632" y="5564797"/>
            <a:ext cx="13356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Many</a:t>
            </a:r>
            <a:r>
              <a:rPr lang="vi-VN" b="0" i="0" dirty="0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 </a:t>
            </a:r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E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rrors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63220915-8740-3B5A-269C-F2661B10B0F2}"/>
              </a:ext>
            </a:extLst>
          </p:cNvPr>
          <p:cNvSpPr txBox="1"/>
          <p:nvPr/>
        </p:nvSpPr>
        <p:spPr>
          <a:xfrm>
            <a:off x="7086622" y="5564797"/>
            <a:ext cx="15263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Update</a:t>
            </a:r>
            <a:r>
              <a:rPr lang="vi-VN" b="0" i="0" dirty="0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 </a:t>
            </a:r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A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1AAF1A7-F1CE-4043-2D95-61BE5C53D062}"/>
              </a:ext>
            </a:extLst>
          </p:cNvPr>
          <p:cNvSpPr txBox="1"/>
          <p:nvPr/>
        </p:nvSpPr>
        <p:spPr>
          <a:xfrm>
            <a:off x="9184665" y="4663709"/>
            <a:ext cx="11221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vi-VN" dirty="0" err="1">
                <a:solidFill>
                  <a:srgbClr val="FF0000"/>
                </a:solidFill>
                <a:highlight>
                  <a:srgbClr val="FAFAFA"/>
                </a:highlight>
                <a:latin typeface="system-ui"/>
              </a:rPr>
              <a:t>S</a:t>
            </a:r>
            <a:r>
              <a:rPr lang="vi-VN" b="0" i="0" dirty="0" err="1">
                <a:solidFill>
                  <a:srgbClr val="FF0000"/>
                </a:solidFill>
                <a:effectLst/>
                <a:highlight>
                  <a:srgbClr val="FAFAFA"/>
                </a:highlight>
                <a:latin typeface="system-ui"/>
              </a:rPr>
              <a:t>calability</a:t>
            </a:r>
            <a:endParaRPr lang="vi-VN" b="0" i="0" dirty="0">
              <a:solidFill>
                <a:srgbClr val="FF0000"/>
              </a:solidFill>
              <a:effectLst/>
              <a:highlight>
                <a:srgbClr val="FAFAFA"/>
              </a:highlight>
              <a:latin typeface="system-ui"/>
            </a:endParaRPr>
          </a:p>
        </p:txBody>
      </p:sp>
      <p:cxnSp>
        <p:nvCxnSpPr>
          <p:cNvPr id="44" name="Đường kết nối Mũi tên Thẳng 43">
            <a:extLst>
              <a:ext uri="{FF2B5EF4-FFF2-40B4-BE49-F238E27FC236}">
                <a16:creationId xmlns:a16="http://schemas.microsoft.com/office/drawing/2014/main" id="{3891C07E-B2F4-FC28-A13D-7E49B32DD282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V="1">
            <a:off x="1877680" y="3960055"/>
            <a:ext cx="3569016" cy="703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id="{B9BDB3C2-3515-A7D3-7F90-E09D8040991D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3867689" y="3960055"/>
            <a:ext cx="1579007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Đường kết nối Mũi tên Thẳng 50">
            <a:extLst>
              <a:ext uri="{FF2B5EF4-FFF2-40B4-BE49-F238E27FC236}">
                <a16:creationId xmlns:a16="http://schemas.microsoft.com/office/drawing/2014/main" id="{A4BA824D-42B4-8DCC-A540-EF694A1A6DAC}"/>
              </a:ext>
            </a:extLst>
          </p:cNvPr>
          <p:cNvCxnSpPr>
            <a:cxnSpLocks/>
            <a:stCxn id="30" idx="0"/>
            <a:endCxn id="24" idx="2"/>
          </p:cNvCxnSpPr>
          <p:nvPr/>
        </p:nvCxnSpPr>
        <p:spPr>
          <a:xfrm flipH="1" flipV="1">
            <a:off x="5446696" y="3960055"/>
            <a:ext cx="263747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Đường kết nối Mũi tên Thẳng 53">
            <a:extLst>
              <a:ext uri="{FF2B5EF4-FFF2-40B4-BE49-F238E27FC236}">
                <a16:creationId xmlns:a16="http://schemas.microsoft.com/office/drawing/2014/main" id="{2491A094-C098-45C8-1668-F12B074FE5B2}"/>
              </a:ext>
            </a:extLst>
          </p:cNvPr>
          <p:cNvCxnSpPr>
            <a:cxnSpLocks/>
            <a:stCxn id="37" idx="0"/>
            <a:endCxn id="24" idx="2"/>
          </p:cNvCxnSpPr>
          <p:nvPr/>
        </p:nvCxnSpPr>
        <p:spPr>
          <a:xfrm flipH="1" flipV="1">
            <a:off x="5446696" y="3960055"/>
            <a:ext cx="2403116" cy="160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kết nối Mũi tên Thẳng 57">
            <a:extLst>
              <a:ext uri="{FF2B5EF4-FFF2-40B4-BE49-F238E27FC236}">
                <a16:creationId xmlns:a16="http://schemas.microsoft.com/office/drawing/2014/main" id="{8CD99FBD-0628-4FA7-8A6D-92D3AB9B6193}"/>
              </a:ext>
            </a:extLst>
          </p:cNvPr>
          <p:cNvCxnSpPr>
            <a:cxnSpLocks/>
            <a:stCxn id="42" idx="1"/>
            <a:endCxn id="24" idx="2"/>
          </p:cNvCxnSpPr>
          <p:nvPr/>
        </p:nvCxnSpPr>
        <p:spPr>
          <a:xfrm flipH="1" flipV="1">
            <a:off x="5446696" y="3960055"/>
            <a:ext cx="3737969" cy="888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9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Technologies Implementation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pic>
        <p:nvPicPr>
          <p:cNvPr id="3074" name="Picture 2" descr="C++ – Wikipedia tiếng Việt">
            <a:extLst>
              <a:ext uri="{FF2B5EF4-FFF2-40B4-BE49-F238E27FC236}">
                <a16:creationId xmlns:a16="http://schemas.microsoft.com/office/drawing/2014/main" id="{6D0BD0D8-7967-CB41-A27C-6C6EDAAA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30" y="3401978"/>
            <a:ext cx="787108" cy="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CB49592-D0BB-AC4E-EB8F-E664B6E7E26E}"/>
              </a:ext>
            </a:extLst>
          </p:cNvPr>
          <p:cNvSpPr txBox="1"/>
          <p:nvPr/>
        </p:nvSpPr>
        <p:spPr>
          <a:xfrm>
            <a:off x="5001072" y="437607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LIBNEST2D</a:t>
            </a:r>
            <a:endParaRPr lang="vi-VN" dirty="0"/>
          </a:p>
        </p:txBody>
      </p:sp>
      <p:pic>
        <p:nvPicPr>
          <p:cNvPr id="24" name="Picture 6" descr="Icono De Calificación De Cinco Estrellas / 3 5 Ilustración del Vector -  Ilustración de plano, éxito: 161109216">
            <a:extLst>
              <a:ext uri="{FF2B5EF4-FFF2-40B4-BE49-F238E27FC236}">
                <a16:creationId xmlns:a16="http://schemas.microsoft.com/office/drawing/2014/main" id="{B9D43047-EE98-10FF-523C-C1926B2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09" y="4745406"/>
            <a:ext cx="1863117" cy="5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naconda SVG and transparent PNG icons | TechIcons">
            <a:extLst>
              <a:ext uri="{FF2B5EF4-FFF2-40B4-BE49-F238E27FC236}">
                <a16:creationId xmlns:a16="http://schemas.microsoft.com/office/drawing/2014/main" id="{598B0BF7-3108-BE94-BBE2-45345430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1" y="1461337"/>
            <a:ext cx="964230" cy="9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A3E231D-7600-4934-4E15-64D24016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64" y="1461336"/>
            <a:ext cx="964231" cy="9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 OS Logo PNG vector in SVG, PDF, AI, CDR format">
            <a:extLst>
              <a:ext uri="{FF2B5EF4-FFF2-40B4-BE49-F238E27FC236}">
                <a16:creationId xmlns:a16="http://schemas.microsoft.com/office/drawing/2014/main" id="{828FAB18-CDC1-23AE-6982-29E692C7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4" y="1404661"/>
            <a:ext cx="1435668" cy="10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SYS2 · GitHub">
            <a:extLst>
              <a:ext uri="{FF2B5EF4-FFF2-40B4-BE49-F238E27FC236}">
                <a16:creationId xmlns:a16="http://schemas.microsoft.com/office/drawing/2014/main" id="{DA12DE36-A0FF-6BCA-3A06-FB4DB32F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08" y="4885901"/>
            <a:ext cx="1048073" cy="10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isual Studio – Wikipedia tiếng Việt">
            <a:extLst>
              <a:ext uri="{FF2B5EF4-FFF2-40B4-BE49-F238E27FC236}">
                <a16:creationId xmlns:a16="http://schemas.microsoft.com/office/drawing/2014/main" id="{03568626-8036-0D3D-07EC-01CF2509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54" y="498771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2CA2EB8D-4551-CE19-DDF7-7EEF1C9D31BE}"/>
              </a:ext>
            </a:extLst>
          </p:cNvPr>
          <p:cNvCxnSpPr>
            <a:stCxn id="6146" idx="3"/>
            <a:endCxn id="3074" idx="1"/>
          </p:cNvCxnSpPr>
          <p:nvPr/>
        </p:nvCxnSpPr>
        <p:spPr>
          <a:xfrm>
            <a:off x="2793081" y="1943452"/>
            <a:ext cx="2478249" cy="190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C34DEA9-E67E-DF0A-3168-8126A3D43BA9}"/>
              </a:ext>
            </a:extLst>
          </p:cNvPr>
          <p:cNvCxnSpPr>
            <a:stCxn id="6148" idx="2"/>
            <a:endCxn id="3074" idx="0"/>
          </p:cNvCxnSpPr>
          <p:nvPr/>
        </p:nvCxnSpPr>
        <p:spPr>
          <a:xfrm flipH="1">
            <a:off x="5664884" y="2425567"/>
            <a:ext cx="118696" cy="97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E9827BAF-E446-E489-9905-D721E7DCE495}"/>
              </a:ext>
            </a:extLst>
          </p:cNvPr>
          <p:cNvCxnSpPr>
            <a:stCxn id="6150" idx="2"/>
            <a:endCxn id="3074" idx="3"/>
          </p:cNvCxnSpPr>
          <p:nvPr/>
        </p:nvCxnSpPr>
        <p:spPr>
          <a:xfrm flipH="1">
            <a:off x="6058438" y="2482241"/>
            <a:ext cx="2715640" cy="136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156C1719-01A4-64F4-4C30-C618C51EF14A}"/>
              </a:ext>
            </a:extLst>
          </p:cNvPr>
          <p:cNvCxnSpPr>
            <a:stCxn id="6154" idx="1"/>
            <a:endCxn id="3074" idx="3"/>
          </p:cNvCxnSpPr>
          <p:nvPr/>
        </p:nvCxnSpPr>
        <p:spPr>
          <a:xfrm flipH="1" flipV="1">
            <a:off x="6058438" y="3845382"/>
            <a:ext cx="2668916" cy="175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DAA3D5C7-F9BF-5123-38AD-26C6594094A6}"/>
              </a:ext>
            </a:extLst>
          </p:cNvPr>
          <p:cNvCxnSpPr>
            <a:stCxn id="6152" idx="3"/>
            <a:endCxn id="3074" idx="1"/>
          </p:cNvCxnSpPr>
          <p:nvPr/>
        </p:nvCxnSpPr>
        <p:spPr>
          <a:xfrm flipV="1">
            <a:off x="2793081" y="3845382"/>
            <a:ext cx="2478249" cy="156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ấu Nhân 20">
            <a:extLst>
              <a:ext uri="{FF2B5EF4-FFF2-40B4-BE49-F238E27FC236}">
                <a16:creationId xmlns:a16="http://schemas.microsoft.com/office/drawing/2014/main" id="{747397C3-00D4-B390-23FB-CA08440C624D}"/>
              </a:ext>
            </a:extLst>
          </p:cNvPr>
          <p:cNvSpPr/>
          <p:nvPr/>
        </p:nvSpPr>
        <p:spPr>
          <a:xfrm>
            <a:off x="1202338" y="4571688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Dấu Nhân 21">
            <a:extLst>
              <a:ext uri="{FF2B5EF4-FFF2-40B4-BE49-F238E27FC236}">
                <a16:creationId xmlns:a16="http://schemas.microsoft.com/office/drawing/2014/main" id="{8B459C8D-8422-70B3-3C9B-C2B3457DABA6}"/>
              </a:ext>
            </a:extLst>
          </p:cNvPr>
          <p:cNvSpPr/>
          <p:nvPr/>
        </p:nvSpPr>
        <p:spPr>
          <a:xfrm>
            <a:off x="1225936" y="1133088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Dấu Nhân 24">
            <a:extLst>
              <a:ext uri="{FF2B5EF4-FFF2-40B4-BE49-F238E27FC236}">
                <a16:creationId xmlns:a16="http://schemas.microsoft.com/office/drawing/2014/main" id="{6F062BB8-55C1-FD14-AC55-CA3054A62F95}"/>
              </a:ext>
            </a:extLst>
          </p:cNvPr>
          <p:cNvSpPr/>
          <p:nvPr/>
        </p:nvSpPr>
        <p:spPr>
          <a:xfrm>
            <a:off x="4752259" y="1087359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Dấu Nhân 26">
            <a:extLst>
              <a:ext uri="{FF2B5EF4-FFF2-40B4-BE49-F238E27FC236}">
                <a16:creationId xmlns:a16="http://schemas.microsoft.com/office/drawing/2014/main" id="{E93C1F19-1A17-0D9B-9C34-C400140161AE}"/>
              </a:ext>
            </a:extLst>
          </p:cNvPr>
          <p:cNvSpPr/>
          <p:nvPr/>
        </p:nvSpPr>
        <p:spPr>
          <a:xfrm>
            <a:off x="7730970" y="1142843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Dấu Nhân 27">
            <a:extLst>
              <a:ext uri="{FF2B5EF4-FFF2-40B4-BE49-F238E27FC236}">
                <a16:creationId xmlns:a16="http://schemas.microsoft.com/office/drawing/2014/main" id="{58CDF918-F1F2-239B-D344-DDAC89A600E9}"/>
              </a:ext>
            </a:extLst>
          </p:cNvPr>
          <p:cNvSpPr/>
          <p:nvPr/>
        </p:nvSpPr>
        <p:spPr>
          <a:xfrm>
            <a:off x="8218396" y="4745406"/>
            <a:ext cx="2086216" cy="1676498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663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13672</TotalTime>
  <Words>2888</Words>
  <Application>Microsoft Office PowerPoint</Application>
  <PresentationFormat>Màn hình rộng</PresentationFormat>
  <Paragraphs>641</Paragraphs>
  <Slides>52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52</vt:i4>
      </vt:variant>
    </vt:vector>
  </HeadingPairs>
  <TitlesOfParts>
    <vt:vector size="61" baseType="lpstr">
      <vt:lpstr>BR Omega</vt:lpstr>
      <vt:lpstr>BR Omega VN</vt:lpstr>
      <vt:lpstr>Söhne</vt:lpstr>
      <vt:lpstr>system-ui</vt:lpstr>
      <vt:lpstr>Arial</vt:lpstr>
      <vt:lpstr>Calibri</vt:lpstr>
      <vt:lpstr>Open Sans</vt:lpstr>
      <vt:lpstr>Segoe UI</vt:lpstr>
      <vt:lpstr>Office Theme</vt:lpstr>
      <vt:lpstr>Bản trình bày PowerPoint</vt:lpstr>
      <vt:lpstr>Bản trình bày PowerPoint</vt:lpstr>
      <vt:lpstr>Bản trình bày PowerPoint</vt:lpstr>
      <vt:lpstr>Nesting Technologies Top Solutions</vt:lpstr>
      <vt:lpstr>Nesting Technologies Implementation</vt:lpstr>
      <vt:lpstr>Nesting Technologies Implementation</vt:lpstr>
      <vt:lpstr>Nesting Technologies Implementation</vt:lpstr>
      <vt:lpstr>Nesting Technologies Top Solutions</vt:lpstr>
      <vt:lpstr>Nesting Technologies Implementation</vt:lpstr>
      <vt:lpstr>Nesting Technologies Implementation</vt:lpstr>
      <vt:lpstr>Bản trình bày PowerPoint</vt:lpstr>
      <vt:lpstr>Nesting Technologies Top Solutions</vt:lpstr>
      <vt:lpstr>Nesting Technologies Top Solutions</vt:lpstr>
      <vt:lpstr>Nesting Technologies Top Solutions</vt:lpstr>
      <vt:lpstr>Nesting Technologies Top Solutions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YOUR TITLE IS HERE</vt:lpstr>
      <vt:lpstr>YOUR TITLE IS HERE</vt:lpstr>
      <vt:lpstr>YOUR TITLE IS HERE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Thành Nguyễn</cp:lastModifiedBy>
  <cp:revision>125</cp:revision>
  <dcterms:created xsi:type="dcterms:W3CDTF">2021-11-26T03:15:35Z</dcterms:created>
  <dcterms:modified xsi:type="dcterms:W3CDTF">2024-07-14T12:41:14Z</dcterms:modified>
</cp:coreProperties>
</file>